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66" r:id="rId18"/>
    <p:sldId id="273" r:id="rId19"/>
    <p:sldId id="277" r:id="rId20"/>
    <p:sldId id="276" r:id="rId21"/>
    <p:sldId id="275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5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3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1T17:35:10.51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fitToCurve" value="1"/>
    </inkml:brush>
  </inkml:definitions>
  <inkml:trace contextRef="#ctx0" brushRef="#br0">83 291 0,'27'-26'15,"-27"0"1,26 26 15,1-27 1,-27 1-32,26-1 46,-26-26-14,27 27-32,-27-1 15,0 1 17,26 26-17,-26-27 32,0 80 62,0 0-93,0-26 0,0 26-1,0 0 1,0-27 0,0 0-16,0 1 15,0-1 32,0 1-16,-26-27-15,-1 0 109,27-27-94,0 1 0,0-1-15,0 1-16,0 0 16,0-1-1,0 1 1,0-1 15,0 1 47,-26 26 219,-1 0-266,1 0-15,-1 0 93,27 26-62,-26-26 16,26 27 156,26-1 31,-26 1-172,27-27-31,-27 26 140,26-26-31,1 0 219,-27-26-359,0-1 0,0 1-1,0-1 48</inkml:trace>
  <inkml:trace contextRef="#ctx0" brushRef="#br0" timeOffset="6991">163 291 0,'0'-26'172,"0"0"-16,-27 26-125,1 0 16,26-27-47,-27 27 16,1-26 78,0 26-32,26-27-31,0 1 219,0-1-218,0 1 77,0 52 94,0 1-187,0-1 31,0 1-32,0-1 48,0 1 46,26-1-62,-26 0 62,0 1 251,26-27-266,-26 26-63,0 1 78,27-27-93,-27 26 156,26 1-47,-26-1-47,0 1 109,0-1-77,0 1 140,0-1-94,27 1-78,-1-27-62,-26 26 77,0 0-46,27-26-15,-27 27 14,0-1 79,0 1-62</inkml:trace>
  <inkml:trace contextRef="#ctx0" brushRef="#br0" timeOffset="13611">136 503 0,'0'-26'94,"0"-1"-63,0 1 1,0-1-1,0 1-15,0-1 46,0 1-46,0-1-1,27 27 32,-27-26-31,0 0 78,0-1-48,0 1-14,0-1-1,0 1 31,0 52 142,-27-26-158,27 27 1,0-1 31,-26-26-15,26 27-16,0-1-32,0 0 17,0 1 30,0-1-31,-27-26 235,27-26-219,0-1-47,0 1 62,0 0-15,-26 26-31,26-27 0,0 54 187,0 25-188,0-25-15,0 26 16,0-27 0,0 27 15,0 0-31,0-26 62,0-1-46,0-79 78,0 27-79,0-1 1,0-26 0,0 27-16,0-27 15,0 0 32,0 27-47,0-1 47,0 106 47,0 1-79,0-54 1,0 27 0,-26-26-16,26-1 15,0 1 32,0-54 47,-27-132-79,27 133 1,0-27 0,0 27-1,0-27-15,0 26 16,0 1 15,0-1-15,0 54 93,0 105-93,0-106-1,0 27 1,0 0-16,0 0 31,0-26 1,0-54 61,0-52-77,27-1 0,-1-78-1,0 131 1,-26 1-16,0-1 31,27 27-15,-27 27 62,0-1-63,0 54 1,0-27-16,0-1 16,0 1-1,0-26 17,0-1-32,0-105 125,0 52-110,0-25 1,0-1-1,0 26 17,0 54 61,0-1-77,0 53 0,0-26-16,0 27 15,0-54 1,0 1 15,0-1 0,0-52 48,0-1-64,0 1 1,0-1-1,0 1 1,0-1 15,0 1 1,0 79 46,0 0-63,0-27 1,0 1 15,0-1 0,0 1 1,0-54 61,0 1-77,0-1 0,0 1-1,0-1 1,0 1 0,0-1 30,-27 27-30,27-26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1T18:49:04.8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1352 27 0,'-27'0'125,"1"0"-31,-1 0-47,1 0 31,0 0-47,-1 0 16,27 26-31,0 0 31,-26-26 0,26 27-32,-27-27 16,27 26 32,-26-26-47,-1 27 15,1-27 0,26 26 0,0 1-15,-27-27 0,27 26 15,-26-26-16,26 27 17,-27-1-17,1-26 1,0 27 0,26-1 30,-27 1-30,1-27 15,26 26 1,-27 0-1,1 1 16,-1-1-32,27 1 1,-26-1 15,-1 1-31,27-1 31,-26 1-15,26-1 0,-27-26-1,1 27-15,26-1 16,-27-26 0,1 26-1,26 27 1,-26-53-1,26 27 1,-27-1 0,1-26-1,26 27 1,0-1 15,-27-26-15,27 27-1,-26-27-15,26 26 47,0 1-31,0-1 0,0 1-1,0-1 1,0 27-1,0-27 1,0 1 0,0 26-1,0-27 1,0 1 0,-27-1-16,27 1 15,0-1 1,0 0-1,0 1 1,0-1 0,-26-26-16,26 27 15,0-1 1,0 1 0,0 26-1,0-27 1,0 1-1,0 26 1,0-27 0,0 0-16,0 1 15,0-1 17,0 1-17,0-1-15,0 1 16,-27-1 15,27 1-15,0-1-1,0 1 17,0-1 296,0 53-328,0-26 15,0 0 1,-26 0 0,-1 27-1,27-28 1,-26 28-16,0-27 15,26-27 1,0 27 0,-27 0-16,27 0 31,0-27-15,-26-26-1,26 27 1,0-1-16,0 1 31,-27-1-15,27 1-1,-26-27 1,26 26-16,0 1 16,-27-1-1,1 1 1,-1 25-16,27 1 31,-26 0-15,-1-26 15,27-1-31,-26 1 16,26-1-1,0 1 1,0-1 15,0 0 0,-27-26-15,27 27 15,0 26 16,0-27 0,0 1-31,0-1-1,0 1 16,0-1-15,27 1 0,-1-1-1,-26 1 17,27-1-17,-27 0 1,0 1 31,0-1-47,0 1 15,0-1 32,0 1-16,26-1 32,1 1-47,-27-1 15,26-26-16,1 0-15,-1 0 32,1 0-1,-1 0-15,1 0 30,-1 0-30,0 0 0,27 0 15,0 0-15,0 0-1,-26 0 1,26 0-1,-1 0 1,-52-26 0,53 26-16,0-27 15,-53 1 1,53 26 0,0-27-1,-26-26-15,26 27 16,-27-27-1,27 27 1,-53-1 0,53 1-16,-27-1 15,1 1 1,26-1 0,0 1-1,-1-1 1,1 1-16,0-1 15,-26 1 1,-1 26 0,27-27-1,0-52 1,0 0-16,0-1 16,0 27-1,-27-26 1,1 26-1,-27 0-15,26 53 16,-26-26 0,27-1-1,-27 1 1,0-1 0,0 1-1,0-1 1,26-25-1,1 25-15,-1-26 16,0 0 0,1 0-1,-27 27 1,0-27 0,0 27-16,26-1 15,-26-26 1,27 0-1,-27 0 1,0 0 0,0 0-1,0-26 1,26 26 0,-26-26-16,27 26 15,-27 26 1,53-52-1,-53 53 1,0-1 0,0 1 249,0-54-249,0 27 0,0-52-1,0-1 1,0 26-16,0 27 15,0-26 1,0 26 0,0 27-1,-27-27 1,27-27-16,0 54 16,-26-27-1,26 0 1,-27 27-16,27-27 15,-26 26 1,26 1 0,0-27 15,0 26-15,-27 1 15,27 0 0,0-1 0,0 1-15,-26 26 15,26-27-15,-27-26 15,1 53 32,26-26-48,-26-1-15,-1 27 31,1-26 1,-1 26-17,27-27-15,-26 1 32,-1 26-1,1 0 0,26-27-15,-27 27-1,27-26 1,-26 26 0,-1 0 46,1 0-46,26-26 46,-26 26-31,-1 0-15,1 0 31,-1-27-31,1 27-1,-1 0 63,1 0-46,-1 0 108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1T18:49:13.5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2144 26 0,'-27'0'110,"1"0"-79,-1 0-16,1 0 17,-1 27-32,1-27 15,-1 0 1,-25 26 0,25 0-16,-52 27 15,-1-26 1,-26-1-1,54 1 1,-1-1 0,-27 1-16,27-27 15,0 0 1,-26 26 0,26-26-1,27 27 1,-27-1-16,0-26 15,26 26 1,-26 1 0,1-1-16,25-26 15,-26 27 1,0-1 0,0 1-1,-26 26 1,26 0-16,-26 0 15,26-27 1,26 27 0,1-27-1,-1 1-15,1-27 16,26 26 0,-27 1-1,1-27 1,26 53 265,-26 52-265,-1 1-1,-26-26 1,27-54 0,-1 54-16,1-28 15,-1-25 1,27 26-1,-26 0 1,26-27 0,0 1-1,-27-1 1,27 27 0,0 0-1,-26-27-15,26 54 16,-26-27-1,26-27 1,0 27 0,0-26-16,0-1 15,0 27 1,0-27 15,0 1-15,0-1-1,0 1 251,26 26-250,0-27-1,-26 27 1,27 0 0,-1 0-16,27 0 15,-26 0 1,-1 0-1,1-27 1,-27 27-16,26-27 16,1 1-1,-27-1 1,26 1 0,0 26-1,-26-27 1,27-26-1,-1 27 1,-26-1 0,0 1-1,27-27 1,-1 0 0,-26 26-1,0 0 1,27-26 15,-27 27 0,26-27-15,1 0 0,-27 26 15,26-26 16,1 0-32,-27 27 17,26-27-1,-26 26-16,27-26 1,-1 27 31,0-1 15,-26 1-46,27-27 15,-27 26 16,26 1 16,1-27-32,-27 26 16,26-26-16,1 0 0,-1 0 1,1 0 14,-1 0-30,1 0 15,-1 0-15,0 0 0,-26-26-1,0-1 1,27 27-1,-1 0 17,-26-26-32,27-1 31,-1 27 0,-26-26-31,27-1 16,-27 1-1,0-1 17,26 27-17,1-26-15,-27-1 16,0 1 0,26 0-1,1 26 1,-27-53-1,26 26-15,-26 1 16,27-27 0,25 26-1,-25 1 1,-27-1-16,26 1 16,-26 0-1,27-1 16,-27 1-31,26-1 16,-26 1 0,27-27-1,-27 0 1,26-27-16,-26 54 16,27-27-1,-27 27 1,0-1-1,26 1 1,-26-1 0,0-26 312,0 27-328,27-1 15,-27-52-15,52 0 16,-52 52 0,0-26-1,27 0 1,-1 27-16,1-53 16,-27 26-1,53 0 1,-27 0-1,-26 26 1,0 1 15,0-1-15,27 27-16,-1-26 16,-26 0-1,0-1 32,27-26-47,-1 27 16,-26-1-1,27-26 1,-1 0 0,-26 0-1,26 27 16,-26 0-15,0-1-16,27 27 16,-27-26-1,0-1 17,26 27-17,-26-26 16,0-1 1,0 1 30,0-1 1,27 1-63,-1 26 15,-26-53 1,0 27 15,0-1-15,0-26-1,0 27 1,0-1 15,27 1-15,-27-1 0,0 1 77,26-1 329,-26 1-406,27-1 15,-27 1-31,0 0 16,0-1-1,26 1 1,-26-1 15,27 1 16,-27-1 0,0 1 219,0-1-220,0 1-14,0-1 46,0 1-47,0 0 0,0-1 1,0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2T15:31:16.156"/>
    </inkml:context>
    <inkml:brush xml:id="br0">
      <inkml:brushProperty name="width" value="0.175" units="cm"/>
      <inkml:brushProperty name="height" value="0.35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3131 0,'25'0'578,"0"0"-547,-25-24 1,24 24-32,1 0 31,-25-25 16,25 25-47,-1 0 31,1 0 16,-25-25 31,25 25-62,-1 0 93,1 0-47,-1 0-46,1 0 47,0 0-32,-1 0-16,1 0 48,0 0-47,-1 0 46,1 0-46,0 0 31,-1 0-1,1 0-14,0 0-1,-1 0-15,1 0-1,0 0 1,-1 0-1,1 0 17,0 0-17,-1-24-15,1 24 32,0 0-1,-1 0 344,26 0-360,-26 0 1,26 0 0,-26 0-1,1 0 1,24 0 0,-24 0-1,0 0 16,-1 0 1,1 0-1,0 0 16,-1 0 15,1 0-15,0 0-16,-25-25 1,24 25-17,1 0 1,0 0 62,-1 0-47,1 0 16,-25-25 63,25 25-95,-1 0 32,-24-24 281,50 24-312,-26 0-1,1-25 1,0 25 0,-1-25-1,1 25 17,-25-24-17,24 24 1,1 0 46,0 0-15,-25-25-47,24 25 47,-24-25-47,25 25 78,-25-24-78,25-1 47,-25 0-31,0 1-1,0-1 17,0 1 14,0-1-14,24 25-17,1 0 32,0-25 16,-1 25-16,1-24-32,-25-1 48,25 25-48,-1 0 1,1 0 15,0 0 0,-1 0 1,-24-25-17,25 25 48,-25-24-32,25 24-15,-1 0 46,1-25-31,0 0-15,-25 1 15,24 24-15,1 0 0,-25-50-1,25 26 16,-1 24 1,1 0-17,-25-25 1,25 0-16,-1 25 16,1 0 30,-25-24-30,25 24 0,-25-25 15,24 25-15,-24-25 15,25 25 16,0 0 312,-1-49-328,1 24-15,0 25-16,-25-24 16,24-1-1,1 25 1,0 0 15,-1-25-31,1 1 16,0-1 15,-1 25-15,1 0-16,0-25 15,-1 25 1,1 0-1,-25-24 1,25 24 31,-1-25-31,1 25 30,-1-25-30,1 25 0,-25-24 15,25 24 0,-1 0 0,1 0 32,0-25-32,-1 25 0,-24-25 1,25 25-1,0 0 0,-25-24-15,0-1 15,24 25-15,-24-25-1,25 25 1,0 0 0,-25-24-1,24-1 32,1 25-16,-25-25 1,25 25-32,-1-24 31,1-1 16,0 25 31,-25-25-16,24 25-46,1 0 1062,-25-24-1047,25 24 32,-25-25 452,0 0-483,0 1 46,0-1 62,0 0-93,0 1 16,24-1-63,-24 1 15,0-1 17,0 0-17,25 25-15,-25-24 32,0-1-17,25 25 16,-25-25 1,24 25 124,1 0 406,0 0-515,-1-24-31,1-1 0,-25 0 15,25 1-16,-1-1 1,-24 0 0,0 1 15,25 24 0,0-25-15,-25 0 15,24 25-15,-48 0 749,24-24-624,-25 24-110,25-25 32,0 0 15,0 1 47,0-1-78,0 0 78,0 1-94,25-1 0,-1 0 16,-24 1-31,0-1 46,0 0 1,0 1 15,25 24 0,-25-25 31,0 0-15,25 25 234,-25-24-281,24-1 0,-24 0-47,25 25 16,0 0 30,-25-24-30,0-1 0,24 25 31,-24-25-16,0 1 16,0-1 15,0 0 94,0 1-93,0-1 46,0 0-93,25 25 0,-25-24-1,0-1 32,0 0 0,0 1 15,25 24-30,-25-25-17,24 25 95,-24-25-63,0 1 31,25 24 0,-25-25-78,0 0 297,0 1-250,25-25 31,-25 24-47,24 0 16,-24 1 0,0-1 750,0 0-672,25 25-125,-25-24 109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2T15:31:23.199"/>
    </inkml:context>
    <inkml:brush xml:id="br0">
      <inkml:brushProperty name="width" value="0.175" units="cm"/>
      <inkml:brushProperty name="height" value="0.35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49 0 0,'0'24'266,"0"1"-188,0 0 110,0-1-110,0 1 16,-24-25-32,-1 25 79,25-1-1,0 1 360,0-1-406,0 1 31,0 0 125,0-1-16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2T15:31:31.224"/>
    </inkml:context>
    <inkml:brush xml:id="br0">
      <inkml:brushProperty name="width" value="0.175" units="cm"/>
      <inkml:brushProperty name="height" value="0.35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1406 0,'25'0'63,"-25"-25"15,0 1-16,24-1-46,-24 0-1,0 1 1,0-1 0,0 0 62,0 1-47,25 24 32,-25-25 15,0 0-16,0 1 16,0-1 63,25 0-110,-25 1 0,0-1-15,0 0 15,0 1 47,0-1 266,24 0-297,-24 1-31,25-1 15,-25 0 47,25 25-47,-25-24 1,0-1 124,0 0-78,0 1 0,24 24-31,-24-25-16,0 0-15,25 25-1,-25-24 17,0-1 30,0 0-46,25 25 15,-25-24 0,0-1 16,24 25 31,-24-25 282,0 1-345,0-1 32,25 0-31,-25 1 15,0-1 63,0 0-32,0 1 95,0-1-79,0 0 0,25 25-63,-1 0 17,-24-24-1,0-1 0,25 25-31,-25-25 31,25 25-15,-25-24 0,24-1-1,-24 1 79,0-1-63,25 25-15,-25-25 171,0 1-46,0-1 15,25 25-93,-1 0 593,1 0-562,0 0 343,-1 0-390,1 0 0,0 0 156,-1 0 219,-24-25-266,0 1-124,0-1 30,0 0 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2T17:18:48.64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1121 251 0,'0'27'172,"0"-1"-141,-53-26-15,27 53 0,-27-26-16,0-1 15,-27 27 1,28-27-1,-28-26 1,-26 53 0,53-26 15,27-1-31,0 1 16,-27-1-1,26 1 1,-26 26-1,27-27 1,-1 27 0,1 0-16,-1-27 15,1 1 1,26 26 15,-27-53 0,27 26 1,-26 27-32,0-53 31,26 26-15,0 1-1,-27-1 1,27 27-1,-53-26 1,53 26 0,-26 0-1,26 0 1,-27-1 0,27 1 30,0 27-46,-26-27 32,26-27-1,0 1-15,0-1-16,0 0 15,0 1 1,0-1-1,0 1 32,0-1 438,0 1-470,0 26 17,0-27-32,0 54 15,0-28 16,0-25-31,0 26 16,0 26 0,0-26 15,26 0 0,-26-27-15,0 1-1,0 26 1,0-27 15,0 1-15,0 26 0,0-27-1,0 1 1,0-1-1,0 27 1,0 0-16,0-27 31,0 1-15,0 26 0,0-27-16,0 1 15,0 26 16,0-27-15,0 0 15,0 80-15,0-26 0,0-1-16,0-52 15,0 52 1,0-26-1,0 0 17,0-27-32,0 1 15,0-1 1,0 1 0,0-1-1,0 27-15,0-27 31,0 1-15,53 52 297,-26 1-298,26 25 16,-27 1-15,27 106 0,-27-133-16,-26 1 15,0-27 1,0 0 0,0-1-16,0 1 15,0 0 1,0 0-1,0 0 1,0-26 15,0-1-31,0 0 16,0 1-16,0-1 31,0 1-15,0-1-1,0 1 1,0-1 0,0 1 15,0-1-31,0 1 16,0 26-1,0-1 16,-26-25-31,26-1 32,0 27-17,0-26 17,0 26-17,0 0 1,0-27-1,0 0-15,0 1 16,0-1 0,0 1-1,0-1 17,-27 1-17,27-1 1,0 1-16,0 26 328,0 26-312,0 133-1,0-107 1,0-52-16,0 0 15,-26 27 1,26-54 0,0 27-1,0-26 1,0 78 0,0-52-1,0-26-15,0-1 16,0 1-1,0-1 1,0 27 0,0 0-1,-26 26 17,26-26-32,0 0 15,0 0 1,-27-26-1,27 52 1,0-26 15,-26 106-15,-1-107 0,27 28-16,0-54 15,-26 27 1,26 0-1,0-26-15,0 26 16,0-27 0,0 0-1,0 27 1,0-26 0,0-1-1,0 186 298,0-80-313,0-26 31,0-53-15,0 26-16,0 1 15,0-27-15,0 26 16,26 0-1,-26-26 1,27 27 0,-27-27-1,0-27 1,26 27 0,-26 0-16,0-27 31,0 1 0,0-1-15,0 1-16,0-1 15,0 1 17,0-1-17,0 1 1,0 25-1,27 54 1,-27-26 0,0-54-1,0 27-15,0 0 32,0-27-17,0 54 16,0-54-15,0 1 0,26-1-1,0 27 1,-26-26 15,53 52 0,-53-53-31,27-26 16,-1 53 0,-26-26-1,27-1 17,-1 27-17,27-26 1,-53-1-1,27 1 1,-1-1-16,1-26 31,25 26-15,-25 1 0,26-1-16,0-26 15,0 27 1,26-1-1,27-26 1,-27 0 0,-52 0-16,52 0 15,-26 27 1,-27-27 0,27 26-1,0 1-15,-26-27 31,-1 26-15,1 1 312,52-27-312,27 26-16,26-26 15,0 26 1,-26-26 0,0 0-1,106 27 1,-186-27 0,27 0-1,0 0 1,26 0-1,1 0-15,-1 0 32,-26 0-17,132 0 1,-158 0 0,26 0-16,-27 0 15,27 0 1,0 0-1,-27 0 1,27 0 0,80 0-1,-80 0-15,-1 0 16,28 0 0,-54 0-1,54-27 1,-1 1-1,-26 26 1,106-79 0,-106 26-1,26 0 1,0 26 0,-52-26-1,26 27 1,-27 26-16,-26-26 15,27 26 1,26-27 265,0 27-265,-1-26 0,28-1-1,-1 27 16,80-79-15,-53 52-16,-27 27 16,-26-26-16,0 26 15,0-27 17,-27 27-17,27-26 1,27-27-1,-54 27 1,1 26 0,-1 0-1,0-27 1,54 1 0,-54-1-1,1 27 1,26-26-1,-27-1 1,1 1 0,-1-1-16,27 27 31,-27-26-31,1-27 31,26 27-15,53-54-1,-53 27-15,-27 53 16,27-26 0,0-1-16,0-26 15,0 27 17,-27-1-17,80-25 1,-106 25-16,26 1 15,1 26 1,-27-27 0,26 1-1,1 26 1,-1-27 250,1 1-251,26-27 1,0 0 15,-27 0-15,27 53-1,-27-53 1,1-26 0,-1 79-16,-26-27 15,27 1 32,-27-1-31,0 1 15,0-1-15,26 27-1,-26-26 1,0 0 15,0-1-15,0 1 15,0-1-31,0 1 16,0-1-16,0 1 15,0-1 1,0-26-1,0 27 1,0 0 0,0-1 15,0 1-15,0-27-1,0 26 1,0 1 15,0-1 0,-53 1-31,53-1 0,-26 1 16,26-1 0,-27 1 15,27 0-16,-26 26 1,-1-53 0,27 26-1,-52 1 1,25-1 15,27 1-31,-26 26 31,-1 0-15,1-27 0,-1 1-1,1-1 1,-1 1 46,1 0-46,26-1 47,-27 1-63,1-1 15,0 1 16,26-27-31,0 26 16,-27-26 0,27 0-1,-26 1 1,26 25 0,-27 1-1,27-1 16,-26-26-15,26 27-16,0-1 16,0 1 15,0-1 313,0 1-329,0-27 1,0 0 0,0 0-1,0 27 1,0-27-1,0 0 17,-27-106-32,27 106 31,0 0 0,0-52-31,0 78 16,0 1-16,0-1 15,0 1 1,0-1 0,-26 1-1,26-1 1,0-26 0,0 27-1,0-1 1,-27-52-16,27 0 15,0 26 1,0-27 0,-26 1 15,26 0-15,0 52-16,0 1 15,-27-1 1,27-26 343,0 0-359,0-26 16,0 0 15,0-27-15,0-53-1,0 133 1,0-27 0,0 26-1,0 1-15,0-1 16,0-26-1,0 27 1,0-106 0,0 79-1,0 0 1,0 0 0,0 0-1,0 27-15,0-27 16,0 26 15,0-26-31,0 27 31,0-1-15,0 1 296,0-27-296,0 27 0,0-1-1,0-26-15,0 27 16,0-1 0,0 1-1,0-1 16,0-26-15,0 1 0,0 25-1,0-26 17,0 27-17,0-27 1,0-53-16,0 79 15,0 1 1,0 0 0,0-1-1,0 1 17,0-1-1,0 1 0,0-1-15,27 27-16,-27-26 31,26-27 0,-26 26-15,27-25 15,-1 25-15,1-26-16,-1 0 15,-26 0 1,27 27 0,-1-1-1,1 1-15,-1-1 16,-26-52 328,0 0-344,0 26 15,0-27 1,0-25-1,0 52 1,0-53-16,-26 26 31,26-25-31,-27 52 16,-26-27 0,53 1-16,-26 0 15,-1 52 16,27-52-31,-26-27 16,26 27 0,0 26-1,-53-80 17,53 80-32,-27 27 15,27 0 1,0-1-1,0 1-15,0-1 47,-26 1-31,-27-1 328,27 1-329,-27-27 1,0-27 0,0 28-1,26 25 1,1 1-1,-27-27 1,-79-27 0,52 54-1,27-27-15,-26 27 16,53-1 0,-27 1-1,0-1 1,0-26-1,-106-132 1,106 106 0,-26-1-1,26 54 1,0-27 0,-26 26-16,26-25 15,-27 25 16,-26-26-15,54 53-16,25 0 16,-26 0 312,-159 0-328,133 0 15,0 0 1,-1 0 0,27 0-1,-26 0-15,26 0 32,27 0-17,-80 0 1,53 0-16,26 0 15,-52 0 1,26 0 0,0 0-1,-26 0-15,52 0 16,-52 0 0,26 0-1,27 0 1,-1 0-1,1 0-15,-27 0 16,0 0 0,26 0-1,-25 0 1,25 0 0,-26 0-1,0 0-15,27 0 16,-27 0-1,0 0-15,27 0 16,-27 0 0,26 0-1,1 0 1,-27 0 0,26 27-1,-26-27 1,27 0 15,-27 0-31,27 0 47,-27 26-31,0-26-1,26 0 1,27 27-1,-53-27 1,27 0 15,-27 26-15,27-26 0,-27 0-1,26 0 16,1 0 1,-1 26-1,1-26 0,26 27-15,-27-27-1,1 0 1,26 26 15,-27-26 1,1 0 14,-1 0 17,1 0-47,26 27 15,-26-27 16,26 26-16,-27-26-15,1 0 30,-1 0 1,1 0-15,-1 0-17,1 0 110,-1 0-78,1 0 78,-1 0-16,1 0 1,26 27-79,-26-27-15,26 26 202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79B9-3002-463C-8BF2-A92681268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B6BF7-35A4-4C91-9027-FA6DD0E0F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79FFA-B025-49E5-9BE7-DBD02B3B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92D83-D0BD-445A-9A8B-72638E18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DB81-C539-4250-ABE4-CCF49738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96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AB03-9014-4C19-95B3-1D0CDFE6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BC8FC-019F-47EB-8E86-943AA8F8B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12632-6D33-4BC0-BBBC-44C47FE2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7E017-3C4B-427E-8050-60947958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A5C7-0C8C-42BD-A2A0-220AE62A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3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EBEDD-2FAC-43CA-94CC-FE2A7CF2C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EDFD0-3EFA-4A44-861A-0CDDEC72E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F3B8-A9ED-4B21-AF4E-13B4EBBC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146EF-75B0-4861-A988-7EC3BFEA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B02C6-D938-4742-8304-0C0B3E03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71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C556-8D11-4140-B189-80708EBB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0A55-A3BD-4812-8C86-61AE96D5D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60D8-8546-4763-B403-C4A8B3F3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98A54-D8C4-4443-8ECF-73469F32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EE5C8-DF30-4993-AA02-3489008D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3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94FB-36D1-44D4-981C-2FC2E29F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3A4FC-D5FE-4C02-8DFD-83404692B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1CFE-44A7-497C-9A97-D12E8A8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C3EC-D3A3-49AD-A01C-166614D7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B7C3E-68BE-4011-8A61-E13F542D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3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0DBE-91FD-4710-91AB-161C7C69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31DA-6625-496A-ACC2-2F0057FBD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D6A64-05BC-4D9E-AAA4-37328A6EE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7F077-AC85-4769-AEE5-D319FE7C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622B0-31C7-4A68-942D-F96A5AA9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48D60-5360-44DE-8F36-2FCA5445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51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05D6-5787-4AB4-930F-365ACC79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CEE0F-07A9-4611-AC54-30B3EDDC5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9E872-1925-4587-B29D-12F7A3C51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BE192-CA75-4DE1-848D-8BA8D45BF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FFEBA-8726-4EF6-88C2-250DC50D0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6487F6-0E5F-424E-84AC-7133D014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8D6E0-6C89-4698-B26F-48817B96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B17D2-879B-4438-90AA-6203C740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5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30AF-E172-48F2-AA3E-3DBBE2A2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99105-2003-4CD1-AB9E-A209B764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B7A58-EE3D-4FBD-97D1-B074B87B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E35E6-7241-437A-B0B7-43CB9AF9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AAAD8-C300-48B7-AF06-0DA3AF08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B8117-A90A-4CCC-9E73-9A792211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92C8A-3578-4D87-81C0-9B98F54E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7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096E-2777-4FED-8DC7-4A168A5A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A76D-DEE4-4EF4-9B1F-A9A7DBF01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4DD77-A4E5-48FA-ADA0-4178C68D1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382D4-DCEB-4CCD-A017-05D4D9F6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C34B2-2B83-4860-8748-6403E56D9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9ECDE-CFBA-4CC4-9473-A648899D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19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AE02-D805-4F04-A469-7F3291046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4F489-D280-4B64-AAB8-177EC59B1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8F98A-E597-423F-8966-6FBC5DB7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A9DD1-159E-4ABF-9529-38D6F58D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2409C-C90C-4803-814E-87BAE16F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F4F7-187B-4D6E-83D5-AEFB9806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92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9B149-224D-4865-865D-84641AE1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42EAA-83A4-4236-B248-4ABBB1C6C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D0F1E-909A-4C73-A9E6-A15BBBC46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3D3C9-9DC8-47F3-9E0D-EFCFE8734D52}" type="datetimeFigureOut">
              <a:rPr lang="en-IN" smtClean="0"/>
              <a:t>01-05-2020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85EA7-75BD-42A4-B4C6-41B463B69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912B8-27C0-4CE8-AAE1-1CC41E068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7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3.png"/><Relationship Id="rId7" Type="http://schemas.openxmlformats.org/officeDocument/2006/relationships/image" Target="../media/image3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34.emf"/><Relationship Id="rId4" Type="http://schemas.openxmlformats.org/officeDocument/2006/relationships/customXml" Target="../ink/ink4.xml"/><Relationship Id="rId9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34.png"/><Relationship Id="rId17" Type="http://schemas.openxmlformats.org/officeDocument/2006/relationships/image" Target="../media/image51.png"/><Relationship Id="rId2" Type="http://schemas.openxmlformats.org/officeDocument/2006/relationships/image" Target="../media/image3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8.emf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customXml" Target="../ink/ink7.xml"/><Relationship Id="rId2" Type="http://schemas.openxmlformats.org/officeDocument/2006/relationships/image" Target="../media/image3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54.png"/><Relationship Id="rId5" Type="http://schemas.openxmlformats.org/officeDocument/2006/relationships/image" Target="../media/image82.png"/><Relationship Id="rId10" Type="http://schemas.openxmlformats.org/officeDocument/2006/relationships/image" Target="../media/image53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9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47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49.png"/><Relationship Id="rId4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customXml" Target="../ink/ink3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63CD-71DF-4CF9-8BC6-DD42DF84E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69" y="1122363"/>
            <a:ext cx="10647485" cy="2387600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and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89AA9-2A61-4E90-987E-5A6E0F52E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–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Bhaskarjit Sarmah</a:t>
            </a:r>
          </a:p>
        </p:txBody>
      </p:sp>
    </p:spTree>
    <p:extLst>
      <p:ext uri="{BB962C8B-B14F-4D97-AF65-F5344CB8AC3E}">
        <p14:creationId xmlns:p14="http://schemas.microsoft.com/office/powerpoint/2010/main" val="30352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524036"/>
              </p:ext>
            </p:extLst>
          </p:nvPr>
        </p:nvGraphicFramePr>
        <p:xfrm>
          <a:off x="44281" y="2579626"/>
          <a:ext cx="5382960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Credit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232436" y="1970843"/>
            <a:ext cx="35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Formulating Cross Entropy Function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66719" y="1970843"/>
            <a:ext cx="3872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Calculated after 1</a:t>
            </a:r>
            <a:r>
              <a:rPr lang="en-IN" spc="-1" baseline="30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st</a:t>
            </a: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forward propagation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74266"/>
              </p:ext>
            </p:extLst>
          </p:nvPr>
        </p:nvGraphicFramePr>
        <p:xfrm>
          <a:off x="5460687" y="2579626"/>
          <a:ext cx="1076592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>
            <a:endCxn id="9" idx="0"/>
          </p:cNvCxnSpPr>
          <p:nvPr/>
        </p:nvCxnSpPr>
        <p:spPr>
          <a:xfrm flipH="1">
            <a:off x="5998983" y="2141441"/>
            <a:ext cx="2381804" cy="438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31" y="2510773"/>
            <a:ext cx="5526059" cy="35599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C2BB21-39DE-49BA-AC52-D962A1E9CCF8}"/>
              </a:ext>
            </a:extLst>
          </p:cNvPr>
          <p:cNvSpPr/>
          <p:nvPr/>
        </p:nvSpPr>
        <p:spPr>
          <a:xfrm>
            <a:off x="1822106" y="5198796"/>
            <a:ext cx="3690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(0.8) -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(0.9)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(0.7)] = 0.23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21228" y="3387144"/>
            <a:ext cx="3090930" cy="1811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63706" y="3756476"/>
            <a:ext cx="2248452" cy="1442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66694" y="4135902"/>
            <a:ext cx="1545464" cy="1062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098823" y="5701421"/>
            <a:ext cx="2484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0.9, and not 0.1?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stCxn id="24" idx="0"/>
          </p:cNvCxnSpPr>
          <p:nvPr/>
        </p:nvCxnSpPr>
        <p:spPr>
          <a:xfrm flipH="1" flipV="1">
            <a:off x="3018212" y="5568128"/>
            <a:ext cx="322708" cy="1332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515548" y="5056524"/>
                <a:ext cx="365805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548" y="5056524"/>
                <a:ext cx="365805" cy="6127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4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4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478910"/>
              </p:ext>
            </p:extLst>
          </p:nvPr>
        </p:nvGraphicFramePr>
        <p:xfrm>
          <a:off x="2877630" y="2417449"/>
          <a:ext cx="5382960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Credit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16521" y="1939121"/>
            <a:ext cx="35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Formulating Cross Entropy Function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739491"/>
              </p:ext>
            </p:extLst>
          </p:nvPr>
        </p:nvGraphicFramePr>
        <p:xfrm>
          <a:off x="8294036" y="2417449"/>
          <a:ext cx="1076592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62193" y="433824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⁡(1 −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193" y="4338247"/>
                <a:ext cx="5356531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2730" t="-110938" r="-1024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62192" y="4864134"/>
                <a:ext cx="4658327" cy="946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((1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(0.8) + 0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(0.2)) +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(0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(0.1) + 1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(0.9)) +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(1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(0.7) + 0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(0.3)) )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192" y="4864134"/>
                <a:ext cx="4658327" cy="946606"/>
              </a:xfrm>
              <a:prstGeom prst="rect">
                <a:avLst/>
              </a:prstGeom>
              <a:blipFill rotWithShape="0">
                <a:blip r:embed="rId3"/>
                <a:stretch>
                  <a:fillRect l="-3141" t="-2581" r="-2094" b="-1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48119" y="5944019"/>
                <a:ext cx="6321889" cy="39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(0.8) + 1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(0.9) + 1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(0.7)) =  0.23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119" y="5944019"/>
                <a:ext cx="6321889" cy="392543"/>
              </a:xfrm>
              <a:prstGeom prst="rect">
                <a:avLst/>
              </a:prstGeom>
              <a:blipFill rotWithShape="0">
                <a:blip r:embed="rId4"/>
                <a:stretch>
                  <a:fillRect l="-2218"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45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4464000" y="1728000"/>
            <a:ext cx="2952000" cy="2952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17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30797" y="2383322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97" y="2383322"/>
                <a:ext cx="5356531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2733" t="-110938" r="-1139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109637" y="1970843"/>
            <a:ext cx="439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Minimizing Cross Entropy (Error Function) 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42769" y="3347916"/>
                <a:ext cx="73325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Entropy, E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69" y="3347916"/>
                <a:ext cx="7332585" cy="392608"/>
              </a:xfrm>
              <a:prstGeom prst="rect">
                <a:avLst/>
              </a:prstGeom>
              <a:blipFill rotWithShape="0">
                <a:blip r:embed="rId3"/>
                <a:stretch>
                  <a:fillRect l="-1997" t="-107692" r="-666" b="-17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Shape 6"/>
          <p:cNvSpPr txBox="1"/>
          <p:nvPr/>
        </p:nvSpPr>
        <p:spPr>
          <a:xfrm>
            <a:off x="1443077" y="3981748"/>
            <a:ext cx="4375440" cy="343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What is the  derivative of sigmoid function?</a:t>
            </a:r>
            <a:endParaRPr lang="en-IN" sz="6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0545" y="4496305"/>
                <a:ext cx="2007153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545" y="4496305"/>
                <a:ext cx="200715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43724" y="5146964"/>
                <a:ext cx="140653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724" y="5146964"/>
                <a:ext cx="1406539" cy="5824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43724" y="5729368"/>
                <a:ext cx="2535887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.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724" y="5729368"/>
                <a:ext cx="2535887" cy="5824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243724" y="6453477"/>
                <a:ext cx="2053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. (1 −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724" y="6453477"/>
                <a:ext cx="205306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93" t="-4444" r="-118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08069" y="286051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69" y="2860517"/>
                <a:ext cx="5356531" cy="392608"/>
              </a:xfrm>
              <a:prstGeom prst="rect">
                <a:avLst/>
              </a:prstGeom>
              <a:blipFill rotWithShape="0">
                <a:blip r:embed="rId8"/>
                <a:stretch>
                  <a:fillRect l="-2617" t="-107692" r="-1024" b="-17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76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30797" y="2383322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97" y="2383322"/>
                <a:ext cx="5356531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2733" t="-110938" r="-1139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109637" y="1970843"/>
            <a:ext cx="439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Minimizing Cross Entropy (Error Function) 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4589" y="3323921"/>
                <a:ext cx="73325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Entropy, E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89" y="3323921"/>
                <a:ext cx="7332585" cy="392608"/>
              </a:xfrm>
              <a:prstGeom prst="rect">
                <a:avLst/>
              </a:prstGeom>
              <a:blipFill rotWithShape="0">
                <a:blip r:embed="rId3"/>
                <a:stretch>
                  <a:fillRect l="-1997" t="-107692" r="-666" b="-17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/>
          <p:nvPr/>
        </p:nvPicPr>
        <p:blipFill>
          <a:blip r:embed="rId4"/>
          <a:stretch/>
        </p:blipFill>
        <p:spPr>
          <a:xfrm>
            <a:off x="2955738" y="4093467"/>
            <a:ext cx="7162560" cy="1952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8069" y="286051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69" y="2860517"/>
                <a:ext cx="5356531" cy="392608"/>
              </a:xfrm>
              <a:prstGeom prst="rect">
                <a:avLst/>
              </a:prstGeom>
              <a:blipFill rotWithShape="0">
                <a:blip r:embed="rId5"/>
                <a:stretch>
                  <a:fillRect l="-2617" t="-107692" r="-1024" b="-17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sp>
        <p:nvSpPr>
          <p:cNvPr id="6" name="Rectangle 5"/>
          <p:cNvSpPr/>
          <p:nvPr/>
        </p:nvSpPr>
        <p:spPr>
          <a:xfrm>
            <a:off x="4109637" y="1970843"/>
            <a:ext cx="439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Minimizing Cross Entropy (Error Function) 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4589" y="2808761"/>
                <a:ext cx="73325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Entropy, E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89" y="2808761"/>
                <a:ext cx="7332585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1997" t="-110938" r="-666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8069" y="234535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69" y="2345357"/>
                <a:ext cx="5356531" cy="392608"/>
              </a:xfrm>
              <a:prstGeom prst="rect">
                <a:avLst/>
              </a:prstGeom>
              <a:blipFill rotWithShape="0">
                <a:blip r:embed="rId3"/>
                <a:stretch>
                  <a:fillRect l="-2617" t="-110938" r="-1024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4"/>
          <a:stretch/>
        </p:blipFill>
        <p:spPr>
          <a:xfrm>
            <a:off x="3570757" y="3400395"/>
            <a:ext cx="5940248" cy="3378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18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sp>
        <p:nvSpPr>
          <p:cNvPr id="6" name="Rectangle 5"/>
          <p:cNvSpPr/>
          <p:nvPr/>
        </p:nvSpPr>
        <p:spPr>
          <a:xfrm>
            <a:off x="4109637" y="1970843"/>
            <a:ext cx="439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Minimizing Cross Entropy (Error Function) 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4589" y="2808761"/>
                <a:ext cx="73325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Entropy, E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89" y="2808761"/>
                <a:ext cx="7332585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1997" t="-110938" r="-666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8069" y="234535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69" y="2345357"/>
                <a:ext cx="5356531" cy="392608"/>
              </a:xfrm>
              <a:prstGeom prst="rect">
                <a:avLst/>
              </a:prstGeom>
              <a:blipFill rotWithShape="0">
                <a:blip r:embed="rId3"/>
                <a:stretch>
                  <a:fillRect l="-2617" t="-110938" r="-1024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25081" y="3400395"/>
                <a:ext cx="356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………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081" y="3400395"/>
                <a:ext cx="356796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024" t="-2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89165"/>
              </p:ext>
            </p:extLst>
          </p:nvPr>
        </p:nvGraphicFramePr>
        <p:xfrm>
          <a:off x="1600046" y="4671253"/>
          <a:ext cx="5382960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Credit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77654"/>
              </p:ext>
            </p:extLst>
          </p:nvPr>
        </p:nvGraphicFramePr>
        <p:xfrm>
          <a:off x="7016452" y="4671253"/>
          <a:ext cx="1076592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1661375" y="3181083"/>
            <a:ext cx="1545464" cy="1326524"/>
          </a:xfrm>
          <a:prstGeom prst="wedgeEllipseCallout">
            <a:avLst>
              <a:gd name="adj1" fmla="val 122958"/>
              <a:gd name="adj2" fmla="val -2034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this mean?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8667482" y="3575883"/>
            <a:ext cx="3193960" cy="3043858"/>
          </a:xfrm>
          <a:prstGeom prst="wedgeEllipseCallout">
            <a:avLst>
              <a:gd name="adj1" fmla="val -92072"/>
              <a:gd name="adj2" fmla="val -4576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gradient is the scalar times the coordinates of the point. And the scalar is the difference between the actual label and prediction</a:t>
            </a: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2305318" y="3677394"/>
            <a:ext cx="4003745" cy="959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06839" y="3673919"/>
            <a:ext cx="3500168" cy="962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0"/>
          </p:cNvCxnSpPr>
          <p:nvPr/>
        </p:nvCxnSpPr>
        <p:spPr>
          <a:xfrm flipH="1">
            <a:off x="4291526" y="3667656"/>
            <a:ext cx="2651708" cy="1003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270428" y="3653357"/>
            <a:ext cx="2258029" cy="1017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77993" y="3673919"/>
            <a:ext cx="935782" cy="99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2" idx="0"/>
          </p:cNvCxnSpPr>
          <p:nvPr/>
        </p:nvCxnSpPr>
        <p:spPr>
          <a:xfrm>
            <a:off x="6024978" y="3691693"/>
            <a:ext cx="1529770" cy="979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25" y="1689309"/>
            <a:ext cx="6151812" cy="34603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D84CE5-C6F1-4B11-9DD3-FF9888400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45" y="1980097"/>
            <a:ext cx="4798388" cy="328116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Classifier after 50 iterations</a:t>
            </a:r>
          </a:p>
        </p:txBody>
      </p:sp>
    </p:spTree>
    <p:extLst>
      <p:ext uri="{BB962C8B-B14F-4D97-AF65-F5344CB8AC3E}">
        <p14:creationId xmlns:p14="http://schemas.microsoft.com/office/powerpoint/2010/main" val="303833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Non-Linear Data?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21BD5EA-253A-4CD0-8C92-197714912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66" y="1678101"/>
            <a:ext cx="5700815" cy="3501797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B5D2311-506E-458F-B828-2AFA27968CE3}"/>
              </a:ext>
            </a:extLst>
          </p:cNvPr>
          <p:cNvSpPr/>
          <p:nvPr/>
        </p:nvSpPr>
        <p:spPr>
          <a:xfrm>
            <a:off x="7235307" y="1766510"/>
            <a:ext cx="2368760" cy="1834064"/>
          </a:xfrm>
          <a:custGeom>
            <a:avLst/>
            <a:gdLst>
              <a:gd name="connsiteX0" fmla="*/ 0 w 2368760"/>
              <a:gd name="connsiteY0" fmla="*/ 1757925 h 1834064"/>
              <a:gd name="connsiteX1" fmla="*/ 648069 w 2368760"/>
              <a:gd name="connsiteY1" fmla="*/ 1828946 h 1834064"/>
              <a:gd name="connsiteX2" fmla="*/ 1322772 w 2368760"/>
              <a:gd name="connsiteY2" fmla="*/ 1633638 h 1834064"/>
              <a:gd name="connsiteX3" fmla="*/ 2308194 w 2368760"/>
              <a:gd name="connsiteY3" fmla="*/ 692605 h 1834064"/>
              <a:gd name="connsiteX4" fmla="*/ 2263805 w 2368760"/>
              <a:gd name="connsiteY4" fmla="*/ 53412 h 1834064"/>
              <a:gd name="connsiteX5" fmla="*/ 2281561 w 2368760"/>
              <a:gd name="connsiteY5" fmla="*/ 80045 h 183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8760" h="1834064">
                <a:moveTo>
                  <a:pt x="0" y="1757925"/>
                </a:moveTo>
                <a:cubicBezTo>
                  <a:pt x="213803" y="1803792"/>
                  <a:pt x="427607" y="1849660"/>
                  <a:pt x="648069" y="1828946"/>
                </a:cubicBezTo>
                <a:cubicBezTo>
                  <a:pt x="868531" y="1808232"/>
                  <a:pt x="1046085" y="1823028"/>
                  <a:pt x="1322772" y="1633638"/>
                </a:cubicBezTo>
                <a:cubicBezTo>
                  <a:pt x="1599459" y="1444248"/>
                  <a:pt x="2151355" y="955976"/>
                  <a:pt x="2308194" y="692605"/>
                </a:cubicBezTo>
                <a:cubicBezTo>
                  <a:pt x="2465033" y="429234"/>
                  <a:pt x="2268244" y="155505"/>
                  <a:pt x="2263805" y="53412"/>
                </a:cubicBezTo>
                <a:cubicBezTo>
                  <a:pt x="2259366" y="-48681"/>
                  <a:pt x="2270463" y="15682"/>
                  <a:pt x="2281561" y="8004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1AB43A-F1E9-4B21-B98E-2E310C6F0227}"/>
              </a:ext>
            </a:extLst>
          </p:cNvPr>
          <p:cNvSpPr/>
          <p:nvPr/>
        </p:nvSpPr>
        <p:spPr>
          <a:xfrm>
            <a:off x="1163991" y="2360376"/>
            <a:ext cx="4932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 can only classify linear data. But how can we use Perceptron to classify Non-linear data?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CEBC97-2D23-4AD8-A6AE-5D9A952CF14B}"/>
              </a:ext>
            </a:extLst>
          </p:cNvPr>
          <p:cNvSpPr/>
          <p:nvPr/>
        </p:nvSpPr>
        <p:spPr>
          <a:xfrm>
            <a:off x="1163991" y="1681472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Classification Boundary</a:t>
            </a:r>
            <a:endParaRPr lang="en-IN" dirty="0"/>
          </a:p>
        </p:txBody>
      </p: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F96E16DC-6364-4F86-A0FB-0A9BE1F1F3C1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721375" y="1866138"/>
            <a:ext cx="4324971" cy="1098628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AE35FC2-FFBB-49D9-B993-661C1732B934}"/>
              </a:ext>
            </a:extLst>
          </p:cNvPr>
          <p:cNvSpPr/>
          <p:nvPr/>
        </p:nvSpPr>
        <p:spPr>
          <a:xfrm>
            <a:off x="1563080" y="3428999"/>
            <a:ext cx="1526353" cy="1116368"/>
          </a:xfrm>
          <a:custGeom>
            <a:avLst/>
            <a:gdLst>
              <a:gd name="connsiteX0" fmla="*/ 0 w 2368760"/>
              <a:gd name="connsiteY0" fmla="*/ 1757925 h 1834064"/>
              <a:gd name="connsiteX1" fmla="*/ 648069 w 2368760"/>
              <a:gd name="connsiteY1" fmla="*/ 1828946 h 1834064"/>
              <a:gd name="connsiteX2" fmla="*/ 1322772 w 2368760"/>
              <a:gd name="connsiteY2" fmla="*/ 1633638 h 1834064"/>
              <a:gd name="connsiteX3" fmla="*/ 2308194 w 2368760"/>
              <a:gd name="connsiteY3" fmla="*/ 692605 h 1834064"/>
              <a:gd name="connsiteX4" fmla="*/ 2263805 w 2368760"/>
              <a:gd name="connsiteY4" fmla="*/ 53412 h 1834064"/>
              <a:gd name="connsiteX5" fmla="*/ 2281561 w 2368760"/>
              <a:gd name="connsiteY5" fmla="*/ 80045 h 183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8760" h="1834064">
                <a:moveTo>
                  <a:pt x="0" y="1757925"/>
                </a:moveTo>
                <a:cubicBezTo>
                  <a:pt x="213803" y="1803792"/>
                  <a:pt x="427607" y="1849660"/>
                  <a:pt x="648069" y="1828946"/>
                </a:cubicBezTo>
                <a:cubicBezTo>
                  <a:pt x="868531" y="1808232"/>
                  <a:pt x="1046085" y="1823028"/>
                  <a:pt x="1322772" y="1633638"/>
                </a:cubicBezTo>
                <a:cubicBezTo>
                  <a:pt x="1599459" y="1444248"/>
                  <a:pt x="2151355" y="955976"/>
                  <a:pt x="2308194" y="692605"/>
                </a:cubicBezTo>
                <a:cubicBezTo>
                  <a:pt x="2465033" y="429234"/>
                  <a:pt x="2268244" y="155505"/>
                  <a:pt x="2263805" y="53412"/>
                </a:cubicBezTo>
                <a:cubicBezTo>
                  <a:pt x="2259366" y="-48681"/>
                  <a:pt x="2270463" y="15682"/>
                  <a:pt x="2281561" y="8004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A7AD24-95D1-44B3-9D52-98CD515A1D70}"/>
                  </a:ext>
                </a:extLst>
              </p:cNvPr>
              <p:cNvSpPr txBox="1"/>
              <p:nvPr/>
            </p:nvSpPr>
            <p:spPr>
              <a:xfrm>
                <a:off x="3379044" y="3954803"/>
                <a:ext cx="5624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A7AD24-95D1-44B3-9D52-98CD515A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044" y="3954803"/>
                <a:ext cx="56247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8DAE7FB-77FF-429E-A242-5D5E95DA1931}"/>
              </a:ext>
            </a:extLst>
          </p:cNvPr>
          <p:cNvCxnSpPr/>
          <p:nvPr/>
        </p:nvCxnSpPr>
        <p:spPr>
          <a:xfrm flipV="1">
            <a:off x="4394452" y="3428999"/>
            <a:ext cx="1624614" cy="11163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D2FF152-8E97-44A3-AE44-C8D4EBD01F10}"/>
              </a:ext>
            </a:extLst>
          </p:cNvPr>
          <p:cNvCxnSpPr>
            <a:cxnSpLocks/>
          </p:cNvCxnSpPr>
          <p:nvPr/>
        </p:nvCxnSpPr>
        <p:spPr>
          <a:xfrm flipV="1">
            <a:off x="5093114" y="3219683"/>
            <a:ext cx="531426" cy="13256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E0ECF11-2A63-4076-B954-91B94A7C3DC4}"/>
              </a:ext>
            </a:extLst>
          </p:cNvPr>
          <p:cNvSpPr/>
          <p:nvPr/>
        </p:nvSpPr>
        <p:spPr>
          <a:xfrm>
            <a:off x="1163991" y="4991862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</a:t>
            </a:r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96EE916-4F7A-4377-A3DF-10B97BBDF931}"/>
              </a:ext>
            </a:extLst>
          </p:cNvPr>
          <p:cNvSpPr/>
          <p:nvPr/>
        </p:nvSpPr>
        <p:spPr>
          <a:xfrm>
            <a:off x="3895994" y="498810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1 </a:t>
            </a:r>
            <a:endParaRPr lang="en-IN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C6BD45F-03D7-4319-993F-95986DFBC7CA}"/>
              </a:ext>
            </a:extLst>
          </p:cNvPr>
          <p:cNvSpPr/>
          <p:nvPr/>
        </p:nvSpPr>
        <p:spPr>
          <a:xfrm>
            <a:off x="5254058" y="498810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2 </a:t>
            </a:r>
            <a:endParaRPr lang="en-IN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06C441B-A69B-4B5C-813A-E5E25E45B7A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4603880" y="4371103"/>
            <a:ext cx="272067" cy="6169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44DFCBD-A877-451B-AB56-05B7C1FF54B1}"/>
              </a:ext>
            </a:extLst>
          </p:cNvPr>
          <p:cNvCxnSpPr>
            <a:cxnSpLocks/>
            <a:stCxn id="97" idx="0"/>
          </p:cNvCxnSpPr>
          <p:nvPr/>
        </p:nvCxnSpPr>
        <p:spPr>
          <a:xfrm flipH="1" flipV="1">
            <a:off x="5036330" y="4142445"/>
            <a:ext cx="925614" cy="8456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E9B5E1B-EDCC-4294-BEA1-1CAF170A38D9}"/>
              </a:ext>
            </a:extLst>
          </p:cNvPr>
          <p:cNvSpPr/>
          <p:nvPr/>
        </p:nvSpPr>
        <p:spPr>
          <a:xfrm>
            <a:off x="1163991" y="5745459"/>
            <a:ext cx="621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is also known as Neural Network</a:t>
            </a:r>
            <a:endParaRPr lang="en-IN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A7ECA6C-C167-4B96-AE3F-F2D18F650B17}"/>
              </a:ext>
            </a:extLst>
          </p:cNvPr>
          <p:cNvCxnSpPr>
            <a:cxnSpLocks/>
          </p:cNvCxnSpPr>
          <p:nvPr/>
        </p:nvCxnSpPr>
        <p:spPr>
          <a:xfrm flipV="1">
            <a:off x="4123289" y="4240369"/>
            <a:ext cx="1718418" cy="1823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0ADAA01-C342-4864-8BB6-2EBB4778DE31}"/>
                  </a:ext>
                </a:extLst>
              </p14:cNvPr>
              <p14:cNvContentPartPr/>
              <p14:nvPr/>
            </p14:nvContentPartPr>
            <p14:xfrm>
              <a:off x="4108983" y="3231633"/>
              <a:ext cx="1422000" cy="1127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0ADAA01-C342-4864-8BB6-2EBB4778D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7663" y="3168633"/>
                <a:ext cx="1484640" cy="12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7F5770C-B11F-4536-986A-5BC5475C7DC3}"/>
                  </a:ext>
                </a:extLst>
              </p14:cNvPr>
              <p14:cNvContentPartPr/>
              <p14:nvPr/>
            </p14:nvContentPartPr>
            <p14:xfrm>
              <a:off x="5335473" y="3702153"/>
              <a:ext cx="18000" cy="106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7F5770C-B11F-4536-986A-5BC5475C7D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4153" y="3639153"/>
                <a:ext cx="806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F46BB73-C8CB-4E60-BCDD-B6C0942E2343}"/>
                  </a:ext>
                </a:extLst>
              </p14:cNvPr>
              <p14:cNvContentPartPr/>
              <p14:nvPr/>
            </p14:nvContentPartPr>
            <p14:xfrm>
              <a:off x="5344998" y="3242208"/>
              <a:ext cx="231120" cy="506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F46BB73-C8CB-4E60-BCDD-B6C0942E23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3678" y="3179208"/>
                <a:ext cx="293760" cy="632160"/>
              </a:xfrm>
              <a:prstGeom prst="rect">
                <a:avLst/>
              </a:prstGeom>
            </p:spPr>
          </p:pic>
        </mc:Fallback>
      </mc:AlternateContent>
      <p:sp>
        <p:nvSpPr>
          <p:cNvPr id="113" name="Rectangle 112">
            <a:extLst>
              <a:ext uri="{FF2B5EF4-FFF2-40B4-BE49-F238E27FC236}">
                <a16:creationId xmlns:a16="http://schemas.microsoft.com/office/drawing/2014/main" id="{7BA54D09-C4E1-41B1-95FB-8768D616AD10}"/>
              </a:ext>
            </a:extLst>
          </p:cNvPr>
          <p:cNvSpPr/>
          <p:nvPr/>
        </p:nvSpPr>
        <p:spPr>
          <a:xfrm>
            <a:off x="6581467" y="4995829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3 </a:t>
            </a:r>
            <a:endParaRPr lang="en-IN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07F8E6C-4051-4FB9-9869-B704A7004717}"/>
              </a:ext>
            </a:extLst>
          </p:cNvPr>
          <p:cNvCxnSpPr>
            <a:cxnSpLocks/>
            <a:stCxn id="113" idx="0"/>
          </p:cNvCxnSpPr>
          <p:nvPr/>
        </p:nvCxnSpPr>
        <p:spPr>
          <a:xfrm flipH="1" flipV="1">
            <a:off x="5335473" y="4081867"/>
            <a:ext cx="1953880" cy="9139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3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78" grpId="0"/>
      <p:bldP spid="82" grpId="0" animBg="1"/>
      <p:bldP spid="83" grpId="0"/>
      <p:bldP spid="95" grpId="0"/>
      <p:bldP spid="96" grpId="0"/>
      <p:bldP spid="97" grpId="0"/>
      <p:bldP spid="104" grpId="0"/>
      <p:bldP spid="1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F09F55-3C27-4213-B969-4C436F45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75" y="3416991"/>
            <a:ext cx="2467868" cy="1515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D6B58-EFDF-4CD5-9AAC-4FF299255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76" y="5269638"/>
            <a:ext cx="2467866" cy="15159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85E20D-A5CD-4E6B-89B9-BE3985FEA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75" y="1530260"/>
            <a:ext cx="2467866" cy="15159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B91B45-166E-4E98-B42D-9C63ACDBBFD2}"/>
              </a:ext>
            </a:extLst>
          </p:cNvPr>
          <p:cNvCxnSpPr>
            <a:cxnSpLocks/>
          </p:cNvCxnSpPr>
          <p:nvPr/>
        </p:nvCxnSpPr>
        <p:spPr>
          <a:xfrm flipV="1">
            <a:off x="1637098" y="2186127"/>
            <a:ext cx="1846555" cy="2219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4C61A7-A888-41DA-8622-1260DDB809C0}"/>
              </a:ext>
            </a:extLst>
          </p:cNvPr>
          <p:cNvCxnSpPr>
            <a:cxnSpLocks/>
          </p:cNvCxnSpPr>
          <p:nvPr/>
        </p:nvCxnSpPr>
        <p:spPr>
          <a:xfrm flipV="1">
            <a:off x="1867917" y="3482266"/>
            <a:ext cx="1056443" cy="12073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02C828-B4E5-4581-B030-201B56C8968B}"/>
              </a:ext>
            </a:extLst>
          </p:cNvPr>
          <p:cNvCxnSpPr>
            <a:cxnSpLocks/>
          </p:cNvCxnSpPr>
          <p:nvPr/>
        </p:nvCxnSpPr>
        <p:spPr>
          <a:xfrm flipV="1">
            <a:off x="2507109" y="5268344"/>
            <a:ext cx="230820" cy="12654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55B8FB9-133B-495A-A66B-A23D56B9F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545" y="1207042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+ 8 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55B8FB9-133B-495A-A66B-A23D56B9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5" y="1207042"/>
                <a:ext cx="2045659" cy="323218"/>
              </a:xfrm>
              <a:prstGeom prst="rect">
                <a:avLst/>
              </a:prstGeom>
              <a:blipFill>
                <a:blip r:embed="rId3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4777913-C4C2-49AC-8333-C72C91CB2C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545" y="3160182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1 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4777913-C4C2-49AC-8333-C72C91CB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5" y="3160182"/>
                <a:ext cx="2045659" cy="323218"/>
              </a:xfrm>
              <a:prstGeom prst="rect">
                <a:avLst/>
              </a:prstGeom>
              <a:blipFill>
                <a:blip r:embed="rId4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950AB4F-974F-44AA-8525-F88DE0F22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545" y="5017341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+ 9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2 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950AB4F-974F-44AA-8525-F88DE0F2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5" y="5017341"/>
                <a:ext cx="2045659" cy="323218"/>
              </a:xfrm>
              <a:prstGeom prst="rect">
                <a:avLst/>
              </a:prstGeom>
              <a:blipFill>
                <a:blip r:embed="rId5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5F9A21B4-26E2-4906-B5C3-18274C6A4725}"/>
              </a:ext>
            </a:extLst>
          </p:cNvPr>
          <p:cNvSpPr/>
          <p:nvPr/>
        </p:nvSpPr>
        <p:spPr>
          <a:xfrm>
            <a:off x="4004849" y="15430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192D24-318F-4206-99CD-A7C7607818B1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483687" y="17757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/>
              <p:nvPr/>
            </p:nvSpPr>
            <p:spPr>
              <a:xfrm>
                <a:off x="4004849" y="15686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49" y="1568681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F6154182-F012-437B-825C-D8B1BBD8FC8C}"/>
              </a:ext>
            </a:extLst>
          </p:cNvPr>
          <p:cNvSpPr/>
          <p:nvPr/>
        </p:nvSpPr>
        <p:spPr>
          <a:xfrm>
            <a:off x="4014374" y="23717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/>
              <p:nvPr/>
            </p:nvSpPr>
            <p:spPr>
              <a:xfrm>
                <a:off x="4014374" y="23973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374" y="2397356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2C4BFF4-0F3D-4F36-A9E2-0F05BDC34F86}"/>
              </a:ext>
            </a:extLst>
          </p:cNvPr>
          <p:cNvSpPr/>
          <p:nvPr/>
        </p:nvSpPr>
        <p:spPr>
          <a:xfrm>
            <a:off x="5052599" y="1952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66C73B-DCC2-487E-B4A3-0007F75C8086}"/>
              </a:ext>
            </a:extLst>
          </p:cNvPr>
          <p:cNvSpPr/>
          <p:nvPr/>
        </p:nvSpPr>
        <p:spPr>
          <a:xfrm>
            <a:off x="5128799" y="20163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CF4935-24F4-4E4E-82E9-0D5E29BE27D5}"/>
              </a:ext>
            </a:extLst>
          </p:cNvPr>
          <p:cNvCxnSpPr>
            <a:cxnSpLocks/>
            <a:stCxn id="45" idx="6"/>
            <a:endCxn id="47" idx="3"/>
          </p:cNvCxnSpPr>
          <p:nvPr/>
        </p:nvCxnSpPr>
        <p:spPr>
          <a:xfrm flipV="1">
            <a:off x="4467225" y="23433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E5677-03A7-47E7-BA11-19BEEE244AC0}"/>
              </a:ext>
            </a:extLst>
          </p:cNvPr>
          <p:cNvSpPr/>
          <p:nvPr/>
        </p:nvSpPr>
        <p:spPr>
          <a:xfrm>
            <a:off x="4675948" y="15963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06F5FF-E8F3-4B86-A9B0-2E9E06B5244F}"/>
              </a:ext>
            </a:extLst>
          </p:cNvPr>
          <p:cNvSpPr/>
          <p:nvPr/>
        </p:nvSpPr>
        <p:spPr>
          <a:xfrm>
            <a:off x="4611447" y="21226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56D327-5757-4B37-82DC-2DA0B76FFFD2}"/>
              </a:ext>
            </a:extLst>
          </p:cNvPr>
          <p:cNvCxnSpPr>
            <a:cxnSpLocks/>
          </p:cNvCxnSpPr>
          <p:nvPr/>
        </p:nvCxnSpPr>
        <p:spPr>
          <a:xfrm>
            <a:off x="5514606" y="21815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B82452-B2DA-4DAE-A92D-E9DCAEC3E8C0}"/>
              </a:ext>
            </a:extLst>
          </p:cNvPr>
          <p:cNvSpPr/>
          <p:nvPr/>
        </p:nvSpPr>
        <p:spPr>
          <a:xfrm>
            <a:off x="4004849" y="34099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6CFEE0A-4AB5-48B7-B440-7557F8136FE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4483687" y="36426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/>
              <p:nvPr/>
            </p:nvSpPr>
            <p:spPr>
              <a:xfrm>
                <a:off x="4004849" y="34355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49" y="3435581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44F8D438-D3E1-42CE-8FE4-6256DA100A4D}"/>
              </a:ext>
            </a:extLst>
          </p:cNvPr>
          <p:cNvSpPr/>
          <p:nvPr/>
        </p:nvSpPr>
        <p:spPr>
          <a:xfrm>
            <a:off x="4014374" y="4238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/>
              <p:nvPr/>
            </p:nvSpPr>
            <p:spPr>
              <a:xfrm>
                <a:off x="4014374" y="42642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374" y="4264256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407E3EEE-4015-42BC-A657-601D0EC6A06A}"/>
              </a:ext>
            </a:extLst>
          </p:cNvPr>
          <p:cNvSpPr/>
          <p:nvPr/>
        </p:nvSpPr>
        <p:spPr>
          <a:xfrm>
            <a:off x="5052599" y="3819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A9AA82-C6AC-4C3F-A8CD-CF07DC277C8F}"/>
              </a:ext>
            </a:extLst>
          </p:cNvPr>
          <p:cNvSpPr/>
          <p:nvPr/>
        </p:nvSpPr>
        <p:spPr>
          <a:xfrm>
            <a:off x="5128799" y="38832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3151B6-8F9A-4C42-9299-6E8ED6D2B6C4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flipV="1">
            <a:off x="4467225" y="42102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77F8840-DA68-456E-B8E5-023EBFB6D32C}"/>
              </a:ext>
            </a:extLst>
          </p:cNvPr>
          <p:cNvSpPr/>
          <p:nvPr/>
        </p:nvSpPr>
        <p:spPr>
          <a:xfrm>
            <a:off x="4675948" y="34632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BEEE4F-2552-4702-8C77-7DA508F9BC0A}"/>
              </a:ext>
            </a:extLst>
          </p:cNvPr>
          <p:cNvSpPr/>
          <p:nvPr/>
        </p:nvSpPr>
        <p:spPr>
          <a:xfrm>
            <a:off x="4611447" y="39895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AEB2BE6-9112-4ACE-8E01-E96A71BF0AD3}"/>
              </a:ext>
            </a:extLst>
          </p:cNvPr>
          <p:cNvCxnSpPr>
            <a:cxnSpLocks/>
          </p:cNvCxnSpPr>
          <p:nvPr/>
        </p:nvCxnSpPr>
        <p:spPr>
          <a:xfrm>
            <a:off x="5514606" y="40484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4194363-1A1F-49BD-9351-CA89FAE6147D}"/>
              </a:ext>
            </a:extLst>
          </p:cNvPr>
          <p:cNvSpPr/>
          <p:nvPr/>
        </p:nvSpPr>
        <p:spPr>
          <a:xfrm>
            <a:off x="3995324" y="52768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4474162" y="55095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33C4D7-0C7A-4E38-B796-47A5E3B495A6}"/>
                  </a:ext>
                </a:extLst>
              </p:cNvPr>
              <p:cNvSpPr/>
              <p:nvPr/>
            </p:nvSpPr>
            <p:spPr>
              <a:xfrm>
                <a:off x="3995324" y="53024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33C4D7-0C7A-4E38-B796-47A5E3B49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324" y="5302481"/>
                <a:ext cx="4528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D44E1AD6-8598-4B01-B63E-54E512190210}"/>
              </a:ext>
            </a:extLst>
          </p:cNvPr>
          <p:cNvSpPr/>
          <p:nvPr/>
        </p:nvSpPr>
        <p:spPr>
          <a:xfrm>
            <a:off x="4004849" y="6105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7648B75-351E-4AB9-BFA6-63A9519AB979}"/>
                  </a:ext>
                </a:extLst>
              </p:cNvPr>
              <p:cNvSpPr/>
              <p:nvPr/>
            </p:nvSpPr>
            <p:spPr>
              <a:xfrm>
                <a:off x="4004849" y="61311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7648B75-351E-4AB9-BFA6-63A9519AB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49" y="6131156"/>
                <a:ext cx="4528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5043074" y="56864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5119274" y="57501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67" idx="6"/>
            <a:endCxn id="69" idx="3"/>
          </p:cNvCxnSpPr>
          <p:nvPr/>
        </p:nvCxnSpPr>
        <p:spPr>
          <a:xfrm flipV="1">
            <a:off x="4457700" y="60771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4666423" y="53301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4678122" y="5856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BFEEB4C-E041-4463-B52C-6E77A42B0A5E}"/>
              </a:ext>
            </a:extLst>
          </p:cNvPr>
          <p:cNvCxnSpPr>
            <a:cxnSpLocks/>
          </p:cNvCxnSpPr>
          <p:nvPr/>
        </p:nvCxnSpPr>
        <p:spPr>
          <a:xfrm>
            <a:off x="5505081" y="59153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F1995B36-050E-45C5-A12A-8B0CF282D08C}"/>
              </a:ext>
            </a:extLst>
          </p:cNvPr>
          <p:cNvSpPr/>
          <p:nvPr/>
        </p:nvSpPr>
        <p:spPr>
          <a:xfrm>
            <a:off x="6293465" y="294882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B87E36B-3374-4FCB-B3C5-C94252DE1FA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6779012" y="3251557"/>
            <a:ext cx="695197" cy="61011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2BAB730-A48D-4F45-BC08-BA3BA2F3A549}"/>
              </a:ext>
            </a:extLst>
          </p:cNvPr>
          <p:cNvSpPr/>
          <p:nvPr/>
        </p:nvSpPr>
        <p:spPr>
          <a:xfrm>
            <a:off x="6288409" y="458423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0FA4F54-1008-491D-B64A-2D3BA502DBBA}"/>
              </a:ext>
            </a:extLst>
          </p:cNvPr>
          <p:cNvSpPr/>
          <p:nvPr/>
        </p:nvSpPr>
        <p:spPr>
          <a:xfrm>
            <a:off x="7407891" y="379462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25FE76A-FD68-4B4B-987F-20DFE1CFEE77}"/>
              </a:ext>
            </a:extLst>
          </p:cNvPr>
          <p:cNvSpPr/>
          <p:nvPr/>
        </p:nvSpPr>
        <p:spPr>
          <a:xfrm>
            <a:off x="7474566" y="38583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14FAB90-99E8-4389-A047-CFE9F5B10E4A}"/>
              </a:ext>
            </a:extLst>
          </p:cNvPr>
          <p:cNvCxnSpPr>
            <a:cxnSpLocks/>
            <a:stCxn id="113" idx="6"/>
            <a:endCxn id="115" idx="3"/>
          </p:cNvCxnSpPr>
          <p:nvPr/>
        </p:nvCxnSpPr>
        <p:spPr>
          <a:xfrm flipV="1">
            <a:off x="6741260" y="4185366"/>
            <a:ext cx="732949" cy="6277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7F2B5E8-1854-4E7F-9066-1FD0BCC42906}"/>
              </a:ext>
            </a:extLst>
          </p:cNvPr>
          <p:cNvSpPr/>
          <p:nvPr/>
        </p:nvSpPr>
        <p:spPr>
          <a:xfrm>
            <a:off x="6971273" y="31872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748872E-F168-4ED7-AB54-A0C3AB8B7742}"/>
              </a:ext>
            </a:extLst>
          </p:cNvPr>
          <p:cNvSpPr/>
          <p:nvPr/>
        </p:nvSpPr>
        <p:spPr>
          <a:xfrm>
            <a:off x="6903768" y="415823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96F911F-6E89-48E5-B55F-78B5FE3A841D}"/>
              </a:ext>
            </a:extLst>
          </p:cNvPr>
          <p:cNvCxnSpPr>
            <a:cxnSpLocks/>
          </p:cNvCxnSpPr>
          <p:nvPr/>
        </p:nvCxnSpPr>
        <p:spPr>
          <a:xfrm>
            <a:off x="7869898" y="4023516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996A379A-F569-4410-A4FB-8CCF682170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0"/>
          <a:stretch/>
        </p:blipFill>
        <p:spPr>
          <a:xfrm>
            <a:off x="8325409" y="3006097"/>
            <a:ext cx="3130724" cy="2067049"/>
          </a:xfrm>
          <a:prstGeom prst="rect">
            <a:avLst/>
          </a:prstGeom>
        </p:spPr>
      </p:pic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908394" y="295544"/>
            <a:ext cx="4932009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aka Neural Network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D2539C3-666E-49BE-A55C-AEE6CC0D7DB0}"/>
              </a:ext>
            </a:extLst>
          </p:cNvPr>
          <p:cNvSpPr/>
          <p:nvPr/>
        </p:nvSpPr>
        <p:spPr>
          <a:xfrm>
            <a:off x="6293466" y="380074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105DA99-0245-4715-801E-8607F901CF33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6772304" y="4023517"/>
            <a:ext cx="635587" cy="99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55C2BD1-5AF4-4931-B782-6F8D8ECB8604}"/>
              </a:ext>
            </a:extLst>
          </p:cNvPr>
          <p:cNvSpPr/>
          <p:nvPr/>
        </p:nvSpPr>
        <p:spPr>
          <a:xfrm>
            <a:off x="6964196" y="371825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135528-70DE-423C-8F92-4127FCC690B7}"/>
                  </a:ext>
                </a:extLst>
              </p:cNvPr>
              <p:cNvSpPr/>
              <p:nvPr/>
            </p:nvSpPr>
            <p:spPr>
              <a:xfrm>
                <a:off x="6263831" y="298999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135528-70DE-423C-8F92-4127FCC69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831" y="2989991"/>
                <a:ext cx="50847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F62F37E-77D7-4FB9-9C4C-0402D19F5BE4}"/>
                  </a:ext>
                </a:extLst>
              </p:cNvPr>
              <p:cNvSpPr/>
              <p:nvPr/>
            </p:nvSpPr>
            <p:spPr>
              <a:xfrm>
                <a:off x="6263831" y="3857099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F62F37E-77D7-4FB9-9C4C-0402D19F5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831" y="3857099"/>
                <a:ext cx="50847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7C12C4F-71D1-4984-8462-3062DCE31EB3}"/>
                  </a:ext>
                </a:extLst>
              </p:cNvPr>
              <p:cNvSpPr/>
              <p:nvPr/>
            </p:nvSpPr>
            <p:spPr>
              <a:xfrm>
                <a:off x="6260598" y="460804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7C12C4F-71D1-4984-8462-3062DCE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598" y="4608041"/>
                <a:ext cx="50847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0C70F7E-A63C-43CC-AAAA-B781BC35239A}"/>
                  </a:ext>
                </a:extLst>
              </p:cNvPr>
              <p:cNvSpPr/>
              <p:nvPr/>
            </p:nvSpPr>
            <p:spPr>
              <a:xfrm>
                <a:off x="706772" y="1996848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0C70F7E-A63C-43CC-AAAA-B781BC352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72" y="1996848"/>
                <a:ext cx="5084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C9528B3-B6B0-4A91-A354-0084A6D6C646}"/>
                  </a:ext>
                </a:extLst>
              </p:cNvPr>
              <p:cNvSpPr/>
              <p:nvPr/>
            </p:nvSpPr>
            <p:spPr>
              <a:xfrm>
                <a:off x="700600" y="3857099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C9528B3-B6B0-4A91-A354-0084A6D6C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00" y="3857099"/>
                <a:ext cx="5084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20483F8-0DF7-4B21-BBFE-0C04C0AF64E7}"/>
                  </a:ext>
                </a:extLst>
              </p:cNvPr>
              <p:cNvSpPr/>
              <p:nvPr/>
            </p:nvSpPr>
            <p:spPr>
              <a:xfrm>
                <a:off x="707088" y="5730648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20483F8-0DF7-4B21-BBFE-0C04C0AF6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88" y="5730648"/>
                <a:ext cx="50847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72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45" grpId="0" animBg="1"/>
      <p:bldP spid="46" grpId="0"/>
      <p:bldP spid="47" grpId="0" animBg="1"/>
      <p:bldP spid="48" grpId="0"/>
      <p:bldP spid="50" grpId="0"/>
      <p:bldP spid="51" grpId="0"/>
      <p:bldP spid="53" grpId="0" animBg="1"/>
      <p:bldP spid="55" grpId="0"/>
      <p:bldP spid="56" grpId="0" animBg="1"/>
      <p:bldP spid="57" grpId="0"/>
      <p:bldP spid="58" grpId="0" animBg="1"/>
      <p:bldP spid="59" grpId="0"/>
      <p:bldP spid="61" grpId="0"/>
      <p:bldP spid="62" grpId="0"/>
      <p:bldP spid="64" grpId="0" animBg="1"/>
      <p:bldP spid="66" grpId="0"/>
      <p:bldP spid="67" grpId="0" animBg="1"/>
      <p:bldP spid="68" grpId="0"/>
      <p:bldP spid="69" grpId="0" animBg="1"/>
      <p:bldP spid="70" grpId="0"/>
      <p:bldP spid="72" grpId="0"/>
      <p:bldP spid="73" grpId="0"/>
      <p:bldP spid="110" grpId="0" animBg="1"/>
      <p:bldP spid="113" grpId="0" animBg="1"/>
      <p:bldP spid="115" grpId="0" animBg="1"/>
      <p:bldP spid="116" grpId="0"/>
      <p:bldP spid="118" grpId="0"/>
      <p:bldP spid="119" grpId="0"/>
      <p:bldP spid="79" grpId="0" animBg="1"/>
      <p:bldP spid="81" grpId="0"/>
      <p:bldP spid="5" grpId="0"/>
      <p:bldP spid="8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63CD-71DF-4CF9-8BC6-DD42DF84E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776" y="296739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Problem: A 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E8695-6B6F-4055-B6B9-9E278BDC9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81" y="1470508"/>
            <a:ext cx="6722849" cy="41490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823043-E7EE-482C-B121-EC8C60B5C6DF}"/>
              </a:ext>
            </a:extLst>
          </p:cNvPr>
          <p:cNvCxnSpPr>
            <a:cxnSpLocks/>
          </p:cNvCxnSpPr>
          <p:nvPr/>
        </p:nvCxnSpPr>
        <p:spPr>
          <a:xfrm flipV="1">
            <a:off x="5850384" y="1544993"/>
            <a:ext cx="4894554" cy="3559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EB23AA88-9DD3-4F3C-BCD2-7A92114C58CD}"/>
              </a:ext>
            </a:extLst>
          </p:cNvPr>
          <p:cNvSpPr txBox="1">
            <a:spLocks/>
          </p:cNvSpPr>
          <p:nvPr/>
        </p:nvSpPr>
        <p:spPr>
          <a:xfrm>
            <a:off x="887768" y="1544993"/>
            <a:ext cx="262039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Boundary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F43F643-12B3-4EE0-AFB0-0EAB6FE648D1}"/>
              </a:ext>
            </a:extLst>
          </p:cNvPr>
          <p:cNvCxnSpPr>
            <a:stCxn id="12" idx="3"/>
          </p:cNvCxnSpPr>
          <p:nvPr/>
        </p:nvCxnSpPr>
        <p:spPr>
          <a:xfrm>
            <a:off x="3508161" y="1706602"/>
            <a:ext cx="5717219" cy="99221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18D07CA-1034-4682-BE5C-A768172BAC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095" y="1873486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0.75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1 = 0</a:t>
                </a: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18D07CA-1034-4682-BE5C-A768172BA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95" y="1873486"/>
                <a:ext cx="2045659" cy="323218"/>
              </a:xfrm>
              <a:prstGeom prst="rect">
                <a:avLst/>
              </a:prstGeom>
              <a:blipFill>
                <a:blip r:embed="rId3"/>
                <a:stretch>
                  <a:fillRect l="-1786" t="-24528" r="-148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3C0D53C0-A079-42D3-B94D-6DFD13AE553D}"/>
              </a:ext>
            </a:extLst>
          </p:cNvPr>
          <p:cNvSpPr txBox="1">
            <a:spLocks/>
          </p:cNvSpPr>
          <p:nvPr/>
        </p:nvSpPr>
        <p:spPr>
          <a:xfrm>
            <a:off x="941035" y="2183899"/>
            <a:ext cx="90256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7BDA423-CB5C-46C1-9B01-C830417098F6}"/>
              </a:ext>
            </a:extLst>
          </p:cNvPr>
          <p:cNvSpPr txBox="1">
            <a:spLocks/>
          </p:cNvSpPr>
          <p:nvPr/>
        </p:nvSpPr>
        <p:spPr>
          <a:xfrm>
            <a:off x="941035" y="2507117"/>
            <a:ext cx="3822235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 * Sepal.Length  – Sepal.Width – 1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F6AEAD-F89D-4E0F-B5B3-8ACDE533EEC3}"/>
              </a:ext>
            </a:extLst>
          </p:cNvPr>
          <p:cNvSpPr txBox="1">
            <a:spLocks/>
          </p:cNvSpPr>
          <p:nvPr/>
        </p:nvSpPr>
        <p:spPr>
          <a:xfrm>
            <a:off x="958792" y="2844330"/>
            <a:ext cx="262039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05F8C66-E504-4A74-BD84-343B6F78B4BE}"/>
              </a:ext>
            </a:extLst>
          </p:cNvPr>
          <p:cNvSpPr txBox="1">
            <a:spLocks/>
          </p:cNvSpPr>
          <p:nvPr/>
        </p:nvSpPr>
        <p:spPr>
          <a:xfrm>
            <a:off x="958792" y="3167548"/>
            <a:ext cx="2620392" cy="576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&gt;= 0: Versicolor</a:t>
            </a:r>
          </a:p>
          <a:p>
            <a:pPr algn="l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&lt; 0: Setosa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247FD5B-87B8-49C4-ABB1-0AC0BF3A86E4}"/>
              </a:ext>
            </a:extLst>
          </p:cNvPr>
          <p:cNvSpPr txBox="1">
            <a:spLocks/>
          </p:cNvSpPr>
          <p:nvPr/>
        </p:nvSpPr>
        <p:spPr>
          <a:xfrm>
            <a:off x="941035" y="4027666"/>
            <a:ext cx="262039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BD9301DC-B8BE-46AC-9E08-9E2DE541E2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2670" y="4350884"/>
                <a:ext cx="1899955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BD9301DC-B8BE-46AC-9E08-9E2DE541E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0" y="4350884"/>
                <a:ext cx="1899955" cy="323218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25960332-A573-447E-8A8D-220AA2CBBC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294" y="4688097"/>
                <a:ext cx="2948730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a:rPr lang="en-I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(in vector form)</a:t>
                </a: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25960332-A573-447E-8A8D-220AA2CBB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94" y="4688097"/>
                <a:ext cx="2948730" cy="323218"/>
              </a:xfrm>
              <a:prstGeom prst="rect">
                <a:avLst/>
              </a:prstGeom>
              <a:blipFill>
                <a:blip r:embed="rId5"/>
                <a:stretch>
                  <a:fillRect t="-22642" b="-320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94BC155C-CEDC-45FE-9C74-C0BE6B72B718}"/>
              </a:ext>
            </a:extLst>
          </p:cNvPr>
          <p:cNvSpPr txBox="1">
            <a:spLocks/>
          </p:cNvSpPr>
          <p:nvPr/>
        </p:nvSpPr>
        <p:spPr>
          <a:xfrm>
            <a:off x="941035" y="5162912"/>
            <a:ext cx="3897295" cy="1291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Flower</a:t>
            </a:r>
          </a:p>
          <a:p>
            <a:pPr algn="l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 = 6.5</a:t>
            </a:r>
          </a:p>
          <a:p>
            <a:pPr algn="l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Sepal.Width = 3</a:t>
            </a:r>
          </a:p>
          <a:p>
            <a:pPr algn="l"/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category it would fall in?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136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7912534" y="3443830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8751985" y="438116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8828185" y="444489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7922059" y="4291098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8283638" y="370954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8320501" y="446680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908394" y="295544"/>
            <a:ext cx="4932009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aka Neural Network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7459683" y="323353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7912534" y="2977635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7459683" y="325916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683" y="3259164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7469208" y="406220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7469208" y="408783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08" y="4087839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8727388" y="277789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8803588" y="28416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7922059" y="3168637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8274180" y="279296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7788709" y="377544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7912534" y="3443830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8727031" y="360547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8803231" y="366920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7922059" y="3996208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8255644" y="324483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8038262" y="409019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stCxn id="82" idx="6"/>
            <a:endCxn id="158" idx="1"/>
          </p:cNvCxnSpPr>
          <p:nvPr/>
        </p:nvCxnSpPr>
        <p:spPr>
          <a:xfrm>
            <a:off x="9180239" y="3006788"/>
            <a:ext cx="885155" cy="68490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9999076" y="362465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10065751" y="36883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stCxn id="69" idx="6"/>
            <a:endCxn id="158" idx="3"/>
          </p:cNvCxnSpPr>
          <p:nvPr/>
        </p:nvCxnSpPr>
        <p:spPr>
          <a:xfrm flipV="1">
            <a:off x="9204836" y="4015388"/>
            <a:ext cx="860558" cy="5946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9618375" y="31162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9557924" y="389940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10461083" y="3853538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F7A19B1-6982-4B17-ABCF-F70522DC634A}"/>
              </a:ext>
            </a:extLst>
          </p:cNvPr>
          <p:cNvCxnSpPr>
            <a:cxnSpLocks/>
          </p:cNvCxnSpPr>
          <p:nvPr/>
        </p:nvCxnSpPr>
        <p:spPr>
          <a:xfrm>
            <a:off x="6753225" y="1515833"/>
            <a:ext cx="0" cy="51434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9C07EFC5-AE9E-4194-875D-162EDA85D042}"/>
              </a:ext>
            </a:extLst>
          </p:cNvPr>
          <p:cNvSpPr/>
          <p:nvPr/>
        </p:nvSpPr>
        <p:spPr>
          <a:xfrm>
            <a:off x="1699799" y="15430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F53ECFC-96DF-4A24-B3C3-07F57C58788A}"/>
              </a:ext>
            </a:extLst>
          </p:cNvPr>
          <p:cNvCxnSpPr>
            <a:cxnSpLocks/>
            <a:endCxn id="184" idx="1"/>
          </p:cNvCxnSpPr>
          <p:nvPr/>
        </p:nvCxnSpPr>
        <p:spPr>
          <a:xfrm>
            <a:off x="2178637" y="17757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2C7F204-4670-406C-BE5A-C933256F67F7}"/>
                  </a:ext>
                </a:extLst>
              </p:cNvPr>
              <p:cNvSpPr/>
              <p:nvPr/>
            </p:nvSpPr>
            <p:spPr>
              <a:xfrm>
                <a:off x="1699799" y="15686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2C7F204-4670-406C-BE5A-C933256F6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99" y="1568681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Oval 181">
            <a:extLst>
              <a:ext uri="{FF2B5EF4-FFF2-40B4-BE49-F238E27FC236}">
                <a16:creationId xmlns:a16="http://schemas.microsoft.com/office/drawing/2014/main" id="{EC6180BE-5360-443E-9DD7-1967A32F0FD8}"/>
              </a:ext>
            </a:extLst>
          </p:cNvPr>
          <p:cNvSpPr/>
          <p:nvPr/>
        </p:nvSpPr>
        <p:spPr>
          <a:xfrm>
            <a:off x="1709324" y="23717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BF3876D-F343-483F-96A2-015BB567A211}"/>
                  </a:ext>
                </a:extLst>
              </p:cNvPr>
              <p:cNvSpPr/>
              <p:nvPr/>
            </p:nvSpPr>
            <p:spPr>
              <a:xfrm>
                <a:off x="1709324" y="23973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BF3876D-F343-483F-96A2-015BB567A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324" y="2397356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Oval 183">
            <a:extLst>
              <a:ext uri="{FF2B5EF4-FFF2-40B4-BE49-F238E27FC236}">
                <a16:creationId xmlns:a16="http://schemas.microsoft.com/office/drawing/2014/main" id="{4A049DC3-21B9-46B6-894E-CFC5C9DE77E6}"/>
              </a:ext>
            </a:extLst>
          </p:cNvPr>
          <p:cNvSpPr/>
          <p:nvPr/>
        </p:nvSpPr>
        <p:spPr>
          <a:xfrm>
            <a:off x="2747549" y="1952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D62C980-0499-43C2-92D1-64AE3DD88F5C}"/>
              </a:ext>
            </a:extLst>
          </p:cNvPr>
          <p:cNvSpPr/>
          <p:nvPr/>
        </p:nvSpPr>
        <p:spPr>
          <a:xfrm>
            <a:off x="2823749" y="20163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797B3F6B-B494-4671-8C1C-6039AAF20976}"/>
              </a:ext>
            </a:extLst>
          </p:cNvPr>
          <p:cNvCxnSpPr>
            <a:cxnSpLocks/>
            <a:stCxn id="182" idx="6"/>
            <a:endCxn id="184" idx="3"/>
          </p:cNvCxnSpPr>
          <p:nvPr/>
        </p:nvCxnSpPr>
        <p:spPr>
          <a:xfrm flipV="1">
            <a:off x="2162175" y="23433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0CB76FB-09C3-4221-8ECB-237624307E1B}"/>
              </a:ext>
            </a:extLst>
          </p:cNvPr>
          <p:cNvSpPr/>
          <p:nvPr/>
        </p:nvSpPr>
        <p:spPr>
          <a:xfrm>
            <a:off x="2370898" y="15963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9CA8AA4-1957-476A-9723-D11E6FBBA734}"/>
              </a:ext>
            </a:extLst>
          </p:cNvPr>
          <p:cNvSpPr/>
          <p:nvPr/>
        </p:nvSpPr>
        <p:spPr>
          <a:xfrm>
            <a:off x="2306397" y="21226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4908190-2ED3-474B-A315-EB7037302B5C}"/>
              </a:ext>
            </a:extLst>
          </p:cNvPr>
          <p:cNvCxnSpPr>
            <a:cxnSpLocks/>
          </p:cNvCxnSpPr>
          <p:nvPr/>
        </p:nvCxnSpPr>
        <p:spPr>
          <a:xfrm>
            <a:off x="3209556" y="21815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3FD83F44-2190-4D64-9EFC-8657F523C7A3}"/>
              </a:ext>
            </a:extLst>
          </p:cNvPr>
          <p:cNvSpPr/>
          <p:nvPr/>
        </p:nvSpPr>
        <p:spPr>
          <a:xfrm>
            <a:off x="1699799" y="34099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97ABDC2-F5FB-4348-B4D4-029EF44D6C8B}"/>
              </a:ext>
            </a:extLst>
          </p:cNvPr>
          <p:cNvCxnSpPr>
            <a:cxnSpLocks/>
            <a:endCxn id="195" idx="1"/>
          </p:cNvCxnSpPr>
          <p:nvPr/>
        </p:nvCxnSpPr>
        <p:spPr>
          <a:xfrm>
            <a:off x="2178637" y="36426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5AB9CFCA-3B7F-4635-BCEB-40CC60B03895}"/>
                  </a:ext>
                </a:extLst>
              </p:cNvPr>
              <p:cNvSpPr/>
              <p:nvPr/>
            </p:nvSpPr>
            <p:spPr>
              <a:xfrm>
                <a:off x="1699799" y="34355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5AB9CFCA-3B7F-4635-BCEB-40CC60B03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99" y="3435581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Oval 192">
            <a:extLst>
              <a:ext uri="{FF2B5EF4-FFF2-40B4-BE49-F238E27FC236}">
                <a16:creationId xmlns:a16="http://schemas.microsoft.com/office/drawing/2014/main" id="{AF8D61D5-3784-4249-B047-4CAD354917E8}"/>
              </a:ext>
            </a:extLst>
          </p:cNvPr>
          <p:cNvSpPr/>
          <p:nvPr/>
        </p:nvSpPr>
        <p:spPr>
          <a:xfrm>
            <a:off x="1709324" y="4238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DF77F84-3376-4613-B94F-8E7E4709C148}"/>
                  </a:ext>
                </a:extLst>
              </p:cNvPr>
              <p:cNvSpPr/>
              <p:nvPr/>
            </p:nvSpPr>
            <p:spPr>
              <a:xfrm>
                <a:off x="1709324" y="42642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DF77F84-3376-4613-B94F-8E7E4709C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324" y="4264256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Oval 194">
            <a:extLst>
              <a:ext uri="{FF2B5EF4-FFF2-40B4-BE49-F238E27FC236}">
                <a16:creationId xmlns:a16="http://schemas.microsoft.com/office/drawing/2014/main" id="{7A25419E-C598-4703-9F94-F263C0CB4BA5}"/>
              </a:ext>
            </a:extLst>
          </p:cNvPr>
          <p:cNvSpPr/>
          <p:nvPr/>
        </p:nvSpPr>
        <p:spPr>
          <a:xfrm>
            <a:off x="2747549" y="3819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117E4D5-60C9-4A3E-9EE7-F8EDBC746422}"/>
              </a:ext>
            </a:extLst>
          </p:cNvPr>
          <p:cNvSpPr/>
          <p:nvPr/>
        </p:nvSpPr>
        <p:spPr>
          <a:xfrm>
            <a:off x="2823749" y="38832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BC2F4417-3C29-4B0F-A3B9-81EB600D3917}"/>
              </a:ext>
            </a:extLst>
          </p:cNvPr>
          <p:cNvCxnSpPr>
            <a:cxnSpLocks/>
            <a:stCxn id="193" idx="6"/>
            <a:endCxn id="195" idx="3"/>
          </p:cNvCxnSpPr>
          <p:nvPr/>
        </p:nvCxnSpPr>
        <p:spPr>
          <a:xfrm flipV="1">
            <a:off x="2162175" y="42102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C8F91C5-FB10-4EAB-8EB7-C2C72A9D64CC}"/>
              </a:ext>
            </a:extLst>
          </p:cNvPr>
          <p:cNvSpPr/>
          <p:nvPr/>
        </p:nvSpPr>
        <p:spPr>
          <a:xfrm>
            <a:off x="2370898" y="34632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3DD39A6-436C-4A3B-86EF-F84E9C104BAA}"/>
              </a:ext>
            </a:extLst>
          </p:cNvPr>
          <p:cNvSpPr/>
          <p:nvPr/>
        </p:nvSpPr>
        <p:spPr>
          <a:xfrm>
            <a:off x="2306397" y="39895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5A81608-4E79-40C8-985A-76F9D8F5CEC3}"/>
              </a:ext>
            </a:extLst>
          </p:cNvPr>
          <p:cNvCxnSpPr>
            <a:cxnSpLocks/>
          </p:cNvCxnSpPr>
          <p:nvPr/>
        </p:nvCxnSpPr>
        <p:spPr>
          <a:xfrm>
            <a:off x="3209556" y="40484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>
            <a:extLst>
              <a:ext uri="{FF2B5EF4-FFF2-40B4-BE49-F238E27FC236}">
                <a16:creationId xmlns:a16="http://schemas.microsoft.com/office/drawing/2014/main" id="{0CA841EC-A761-462F-9654-B68684FF0FD1}"/>
              </a:ext>
            </a:extLst>
          </p:cNvPr>
          <p:cNvSpPr/>
          <p:nvPr/>
        </p:nvSpPr>
        <p:spPr>
          <a:xfrm>
            <a:off x="1690274" y="52768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CE1C3F41-A588-494F-AA59-DB33925DFC10}"/>
              </a:ext>
            </a:extLst>
          </p:cNvPr>
          <p:cNvCxnSpPr>
            <a:cxnSpLocks/>
            <a:endCxn id="206" idx="1"/>
          </p:cNvCxnSpPr>
          <p:nvPr/>
        </p:nvCxnSpPr>
        <p:spPr>
          <a:xfrm>
            <a:off x="2169112" y="55095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7BD2275E-27A9-45E3-A6FD-A22F1762F80A}"/>
                  </a:ext>
                </a:extLst>
              </p:cNvPr>
              <p:cNvSpPr/>
              <p:nvPr/>
            </p:nvSpPr>
            <p:spPr>
              <a:xfrm>
                <a:off x="1690274" y="53024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7BD2275E-27A9-45E3-A6FD-A22F1762F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274" y="5302481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Oval 203">
            <a:extLst>
              <a:ext uri="{FF2B5EF4-FFF2-40B4-BE49-F238E27FC236}">
                <a16:creationId xmlns:a16="http://schemas.microsoft.com/office/drawing/2014/main" id="{D9BEB59D-3708-49A8-AEDA-6B0A94653A7C}"/>
              </a:ext>
            </a:extLst>
          </p:cNvPr>
          <p:cNvSpPr/>
          <p:nvPr/>
        </p:nvSpPr>
        <p:spPr>
          <a:xfrm>
            <a:off x="1699799" y="6105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F17E8F7-7AD8-4E95-9831-022EB47DC9CB}"/>
                  </a:ext>
                </a:extLst>
              </p:cNvPr>
              <p:cNvSpPr/>
              <p:nvPr/>
            </p:nvSpPr>
            <p:spPr>
              <a:xfrm>
                <a:off x="1699799" y="61311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F17E8F7-7AD8-4E95-9831-022EB47DC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99" y="6131156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Oval 205">
            <a:extLst>
              <a:ext uri="{FF2B5EF4-FFF2-40B4-BE49-F238E27FC236}">
                <a16:creationId xmlns:a16="http://schemas.microsoft.com/office/drawing/2014/main" id="{44BBD0E3-6BDC-4846-948B-E9FF12D8FDEE}"/>
              </a:ext>
            </a:extLst>
          </p:cNvPr>
          <p:cNvSpPr/>
          <p:nvPr/>
        </p:nvSpPr>
        <p:spPr>
          <a:xfrm>
            <a:off x="2738024" y="56864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FEDE67E-C17D-4830-98C3-FB562D67D1FD}"/>
              </a:ext>
            </a:extLst>
          </p:cNvPr>
          <p:cNvSpPr/>
          <p:nvPr/>
        </p:nvSpPr>
        <p:spPr>
          <a:xfrm>
            <a:off x="2814224" y="57501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D8E9BF98-FDCB-4023-9BA1-CC49476550BC}"/>
              </a:ext>
            </a:extLst>
          </p:cNvPr>
          <p:cNvCxnSpPr>
            <a:cxnSpLocks/>
            <a:stCxn id="204" idx="6"/>
            <a:endCxn id="206" idx="3"/>
          </p:cNvCxnSpPr>
          <p:nvPr/>
        </p:nvCxnSpPr>
        <p:spPr>
          <a:xfrm flipV="1">
            <a:off x="2152650" y="60771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5AC7CA4-FF95-41D8-BB8C-6AB27AD9BE4B}"/>
              </a:ext>
            </a:extLst>
          </p:cNvPr>
          <p:cNvSpPr/>
          <p:nvPr/>
        </p:nvSpPr>
        <p:spPr>
          <a:xfrm>
            <a:off x="2361373" y="53301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4CC3F41-2EC9-4D57-B0A9-D7EFB56B7E6F}"/>
              </a:ext>
            </a:extLst>
          </p:cNvPr>
          <p:cNvSpPr/>
          <p:nvPr/>
        </p:nvSpPr>
        <p:spPr>
          <a:xfrm>
            <a:off x="2373072" y="5856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E2978BA9-4642-43B6-948C-A941C7D0FE03}"/>
              </a:ext>
            </a:extLst>
          </p:cNvPr>
          <p:cNvCxnSpPr>
            <a:cxnSpLocks/>
          </p:cNvCxnSpPr>
          <p:nvPr/>
        </p:nvCxnSpPr>
        <p:spPr>
          <a:xfrm>
            <a:off x="3200031" y="59153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0224B365-AE0D-42C0-97DD-5A6B01E9B4F6}"/>
              </a:ext>
            </a:extLst>
          </p:cNvPr>
          <p:cNvSpPr/>
          <p:nvPr/>
        </p:nvSpPr>
        <p:spPr>
          <a:xfrm>
            <a:off x="3988415" y="294882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D395A01-EA8E-4F69-A440-7DB429D16750}"/>
              </a:ext>
            </a:extLst>
          </p:cNvPr>
          <p:cNvCxnSpPr>
            <a:cxnSpLocks/>
            <a:endCxn id="215" idx="1"/>
          </p:cNvCxnSpPr>
          <p:nvPr/>
        </p:nvCxnSpPr>
        <p:spPr>
          <a:xfrm>
            <a:off x="4473962" y="3251557"/>
            <a:ext cx="695197" cy="61011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EE07A193-C24A-4A6E-9CC9-A24F981090EF}"/>
              </a:ext>
            </a:extLst>
          </p:cNvPr>
          <p:cNvSpPr/>
          <p:nvPr/>
        </p:nvSpPr>
        <p:spPr>
          <a:xfrm>
            <a:off x="3983359" y="458423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1C142C5F-6FDD-4352-8C9D-B23419A40149}"/>
              </a:ext>
            </a:extLst>
          </p:cNvPr>
          <p:cNvSpPr/>
          <p:nvPr/>
        </p:nvSpPr>
        <p:spPr>
          <a:xfrm>
            <a:off x="5102841" y="379462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6ADDD37-3B20-45B4-9056-6290692CFAF0}"/>
              </a:ext>
            </a:extLst>
          </p:cNvPr>
          <p:cNvSpPr/>
          <p:nvPr/>
        </p:nvSpPr>
        <p:spPr>
          <a:xfrm>
            <a:off x="5169516" y="38583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CB7E454-202F-424C-B299-5B9136D698FB}"/>
              </a:ext>
            </a:extLst>
          </p:cNvPr>
          <p:cNvCxnSpPr>
            <a:cxnSpLocks/>
            <a:stCxn id="214" idx="6"/>
            <a:endCxn id="215" idx="3"/>
          </p:cNvCxnSpPr>
          <p:nvPr/>
        </p:nvCxnSpPr>
        <p:spPr>
          <a:xfrm flipV="1">
            <a:off x="4436210" y="4185366"/>
            <a:ext cx="732949" cy="6277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54DA25A-2FA3-4BBE-B795-DACE2440741E}"/>
              </a:ext>
            </a:extLst>
          </p:cNvPr>
          <p:cNvSpPr/>
          <p:nvPr/>
        </p:nvSpPr>
        <p:spPr>
          <a:xfrm>
            <a:off x="4666223" y="31872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5DB080F-732A-4E31-B380-F41CEFD54652}"/>
              </a:ext>
            </a:extLst>
          </p:cNvPr>
          <p:cNvSpPr/>
          <p:nvPr/>
        </p:nvSpPr>
        <p:spPr>
          <a:xfrm>
            <a:off x="4598718" y="415823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85D5C12-81B8-4B3C-B432-A7A6265461EB}"/>
              </a:ext>
            </a:extLst>
          </p:cNvPr>
          <p:cNvCxnSpPr>
            <a:cxnSpLocks/>
          </p:cNvCxnSpPr>
          <p:nvPr/>
        </p:nvCxnSpPr>
        <p:spPr>
          <a:xfrm>
            <a:off x="5564848" y="4023516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0836030-1A15-4759-A214-D5498AB383A4}"/>
              </a:ext>
            </a:extLst>
          </p:cNvPr>
          <p:cNvSpPr/>
          <p:nvPr/>
        </p:nvSpPr>
        <p:spPr>
          <a:xfrm>
            <a:off x="3988416" y="380074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B37996-4EB4-481F-81B8-94A7226E55FC}"/>
              </a:ext>
            </a:extLst>
          </p:cNvPr>
          <p:cNvCxnSpPr>
            <a:cxnSpLocks/>
            <a:endCxn id="215" idx="2"/>
          </p:cNvCxnSpPr>
          <p:nvPr/>
        </p:nvCxnSpPr>
        <p:spPr>
          <a:xfrm flipV="1">
            <a:off x="4467254" y="4023517"/>
            <a:ext cx="635587" cy="99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6471BBF0-EF86-45CE-A013-F1A62BF630F6}"/>
              </a:ext>
            </a:extLst>
          </p:cNvPr>
          <p:cNvSpPr/>
          <p:nvPr/>
        </p:nvSpPr>
        <p:spPr>
          <a:xfrm>
            <a:off x="4659146" y="371825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1BBCF6D4-6EFC-4598-AAB9-2DB767762545}"/>
                  </a:ext>
                </a:extLst>
              </p:cNvPr>
              <p:cNvSpPr/>
              <p:nvPr/>
            </p:nvSpPr>
            <p:spPr>
              <a:xfrm>
                <a:off x="3958781" y="298999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1BBCF6D4-6EFC-4598-AAB9-2DB767762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81" y="2989991"/>
                <a:ext cx="5084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4681B93A-ECDE-4ADB-B3BE-12BB3C060F89}"/>
                  </a:ext>
                </a:extLst>
              </p:cNvPr>
              <p:cNvSpPr/>
              <p:nvPr/>
            </p:nvSpPr>
            <p:spPr>
              <a:xfrm>
                <a:off x="3958781" y="3857099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4681B93A-ECDE-4ADB-B3BE-12BB3C060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81" y="3857099"/>
                <a:ext cx="5084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F5A83C0-A38D-4D71-B76B-BDC26174FA6E}"/>
                  </a:ext>
                </a:extLst>
              </p:cNvPr>
              <p:cNvSpPr/>
              <p:nvPr/>
            </p:nvSpPr>
            <p:spPr>
              <a:xfrm>
                <a:off x="3955548" y="460804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F5A83C0-A38D-4D71-B76B-BDC26174F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548" y="4608041"/>
                <a:ext cx="5084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36EDB5DE-C385-4118-8C62-7E088CF8C80C}"/>
              </a:ext>
            </a:extLst>
          </p:cNvPr>
          <p:cNvCxnSpPr>
            <a:cxnSpLocks/>
            <a:endCxn id="158" idx="2"/>
          </p:cNvCxnSpPr>
          <p:nvPr/>
        </p:nvCxnSpPr>
        <p:spPr>
          <a:xfrm flipV="1">
            <a:off x="9189038" y="3853539"/>
            <a:ext cx="810038" cy="1806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70BAE88-9AAB-4FFB-9B55-544797FC09E8}"/>
              </a:ext>
            </a:extLst>
          </p:cNvPr>
          <p:cNvSpPr/>
          <p:nvPr/>
        </p:nvSpPr>
        <p:spPr>
          <a:xfrm>
            <a:off x="9619055" y="352782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3D3F8C2-DDAC-4374-8E27-E7411A0A4D51}"/>
              </a:ext>
            </a:extLst>
          </p:cNvPr>
          <p:cNvSpPr/>
          <p:nvPr/>
        </p:nvSpPr>
        <p:spPr>
          <a:xfrm>
            <a:off x="7163156" y="4596203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4A65B98-4132-43DB-A1CA-4E009682ACEF}"/>
              </a:ext>
            </a:extLst>
          </p:cNvPr>
          <p:cNvSpPr/>
          <p:nvPr/>
        </p:nvSpPr>
        <p:spPr>
          <a:xfrm>
            <a:off x="8399896" y="4853934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en-IN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3E855A7-911A-4EBB-974C-95B008D505B5}"/>
              </a:ext>
            </a:extLst>
          </p:cNvPr>
          <p:cNvSpPr/>
          <p:nvPr/>
        </p:nvSpPr>
        <p:spPr>
          <a:xfrm>
            <a:off x="9697655" y="4158235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704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F09F55-3C27-4213-B969-4C436F45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0" y="3416991"/>
            <a:ext cx="2467868" cy="1515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D6B58-EFDF-4CD5-9AAC-4FF299255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9" y="5269638"/>
            <a:ext cx="2467866" cy="15159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85E20D-A5CD-4E6B-89B9-BE3985FEA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0" y="1530260"/>
            <a:ext cx="2467866" cy="15159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B91B45-166E-4E98-B42D-9C63ACDBBFD2}"/>
              </a:ext>
            </a:extLst>
          </p:cNvPr>
          <p:cNvCxnSpPr>
            <a:cxnSpLocks/>
          </p:cNvCxnSpPr>
          <p:nvPr/>
        </p:nvCxnSpPr>
        <p:spPr>
          <a:xfrm flipV="1">
            <a:off x="332173" y="2186127"/>
            <a:ext cx="1846555" cy="2219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4C61A7-A888-41DA-8622-1260DDB809C0}"/>
              </a:ext>
            </a:extLst>
          </p:cNvPr>
          <p:cNvCxnSpPr>
            <a:cxnSpLocks/>
          </p:cNvCxnSpPr>
          <p:nvPr/>
        </p:nvCxnSpPr>
        <p:spPr>
          <a:xfrm flipV="1">
            <a:off x="562992" y="3482266"/>
            <a:ext cx="1056443" cy="12073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02C828-B4E5-4581-B030-201B56C8968B}"/>
              </a:ext>
            </a:extLst>
          </p:cNvPr>
          <p:cNvCxnSpPr>
            <a:cxnSpLocks/>
          </p:cNvCxnSpPr>
          <p:nvPr/>
        </p:nvCxnSpPr>
        <p:spPr>
          <a:xfrm flipV="1">
            <a:off x="1202184" y="5268344"/>
            <a:ext cx="230820" cy="12654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55B8FB9-133B-495A-A66B-A23D56B9F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620" y="1207042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+ 8 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55B8FB9-133B-495A-A66B-A23D56B9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0" y="1207042"/>
                <a:ext cx="2045659" cy="323218"/>
              </a:xfrm>
              <a:prstGeom prst="rect">
                <a:avLst/>
              </a:prstGeom>
              <a:blipFill>
                <a:blip r:embed="rId3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4777913-C4C2-49AC-8333-C72C91CB2C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620" y="3160182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1 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4777913-C4C2-49AC-8333-C72C91CB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0" y="3160182"/>
                <a:ext cx="2045659" cy="323218"/>
              </a:xfrm>
              <a:prstGeom prst="rect">
                <a:avLst/>
              </a:prstGeom>
              <a:blipFill>
                <a:blip r:embed="rId4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950AB4F-974F-44AA-8525-F88DE0F22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620" y="5017341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+ 9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2 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950AB4F-974F-44AA-8525-F88DE0F2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0" y="5017341"/>
                <a:ext cx="2045659" cy="323218"/>
              </a:xfrm>
              <a:prstGeom prst="rect">
                <a:avLst/>
              </a:prstGeom>
              <a:blipFill>
                <a:blip r:embed="rId5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5F9A21B4-26E2-4906-B5C3-18274C6A4725}"/>
              </a:ext>
            </a:extLst>
          </p:cNvPr>
          <p:cNvSpPr/>
          <p:nvPr/>
        </p:nvSpPr>
        <p:spPr>
          <a:xfrm>
            <a:off x="2880899" y="15430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192D24-318F-4206-99CD-A7C7607818B1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359737" y="17757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/>
              <p:nvPr/>
            </p:nvSpPr>
            <p:spPr>
              <a:xfrm>
                <a:off x="2880899" y="15686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99" y="1568681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F6154182-F012-437B-825C-D8B1BBD8FC8C}"/>
              </a:ext>
            </a:extLst>
          </p:cNvPr>
          <p:cNvSpPr/>
          <p:nvPr/>
        </p:nvSpPr>
        <p:spPr>
          <a:xfrm>
            <a:off x="2890424" y="23717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/>
              <p:nvPr/>
            </p:nvSpPr>
            <p:spPr>
              <a:xfrm>
                <a:off x="2890424" y="23973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24" y="2397356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2C4BFF4-0F3D-4F36-A9E2-0F05BDC34F86}"/>
              </a:ext>
            </a:extLst>
          </p:cNvPr>
          <p:cNvSpPr/>
          <p:nvPr/>
        </p:nvSpPr>
        <p:spPr>
          <a:xfrm>
            <a:off x="3928649" y="1952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66C73B-DCC2-487E-B4A3-0007F75C8086}"/>
              </a:ext>
            </a:extLst>
          </p:cNvPr>
          <p:cNvSpPr/>
          <p:nvPr/>
        </p:nvSpPr>
        <p:spPr>
          <a:xfrm>
            <a:off x="4004849" y="20163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CF4935-24F4-4E4E-82E9-0D5E29BE27D5}"/>
              </a:ext>
            </a:extLst>
          </p:cNvPr>
          <p:cNvCxnSpPr>
            <a:cxnSpLocks/>
            <a:stCxn id="45" idx="6"/>
            <a:endCxn id="47" idx="3"/>
          </p:cNvCxnSpPr>
          <p:nvPr/>
        </p:nvCxnSpPr>
        <p:spPr>
          <a:xfrm flipV="1">
            <a:off x="3343275" y="23433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E5677-03A7-47E7-BA11-19BEEE244AC0}"/>
              </a:ext>
            </a:extLst>
          </p:cNvPr>
          <p:cNvSpPr/>
          <p:nvPr/>
        </p:nvSpPr>
        <p:spPr>
          <a:xfrm>
            <a:off x="3551998" y="15963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06F5FF-E8F3-4B86-A9B0-2E9E06B5244F}"/>
              </a:ext>
            </a:extLst>
          </p:cNvPr>
          <p:cNvSpPr/>
          <p:nvPr/>
        </p:nvSpPr>
        <p:spPr>
          <a:xfrm>
            <a:off x="3487497" y="21226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56D327-5757-4B37-82DC-2DA0B76FFFD2}"/>
              </a:ext>
            </a:extLst>
          </p:cNvPr>
          <p:cNvCxnSpPr>
            <a:cxnSpLocks/>
          </p:cNvCxnSpPr>
          <p:nvPr/>
        </p:nvCxnSpPr>
        <p:spPr>
          <a:xfrm>
            <a:off x="4390656" y="21815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B82452-B2DA-4DAE-A92D-E9DCAEC3E8C0}"/>
              </a:ext>
            </a:extLst>
          </p:cNvPr>
          <p:cNvSpPr/>
          <p:nvPr/>
        </p:nvSpPr>
        <p:spPr>
          <a:xfrm>
            <a:off x="2880899" y="34099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6CFEE0A-4AB5-48B7-B440-7557F8136FE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359737" y="36426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/>
              <p:nvPr/>
            </p:nvSpPr>
            <p:spPr>
              <a:xfrm>
                <a:off x="2880899" y="34355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99" y="3435581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44F8D438-D3E1-42CE-8FE4-6256DA100A4D}"/>
              </a:ext>
            </a:extLst>
          </p:cNvPr>
          <p:cNvSpPr/>
          <p:nvPr/>
        </p:nvSpPr>
        <p:spPr>
          <a:xfrm>
            <a:off x="2890424" y="4238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/>
              <p:nvPr/>
            </p:nvSpPr>
            <p:spPr>
              <a:xfrm>
                <a:off x="2890424" y="42642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24" y="4264256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407E3EEE-4015-42BC-A657-601D0EC6A06A}"/>
              </a:ext>
            </a:extLst>
          </p:cNvPr>
          <p:cNvSpPr/>
          <p:nvPr/>
        </p:nvSpPr>
        <p:spPr>
          <a:xfrm>
            <a:off x="3928649" y="3819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A9AA82-C6AC-4C3F-A8CD-CF07DC277C8F}"/>
              </a:ext>
            </a:extLst>
          </p:cNvPr>
          <p:cNvSpPr/>
          <p:nvPr/>
        </p:nvSpPr>
        <p:spPr>
          <a:xfrm>
            <a:off x="4004849" y="38832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3151B6-8F9A-4C42-9299-6E8ED6D2B6C4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flipV="1">
            <a:off x="3343275" y="42102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77F8840-DA68-456E-B8E5-023EBFB6D32C}"/>
              </a:ext>
            </a:extLst>
          </p:cNvPr>
          <p:cNvSpPr/>
          <p:nvPr/>
        </p:nvSpPr>
        <p:spPr>
          <a:xfrm>
            <a:off x="3551998" y="34632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BEEE4F-2552-4702-8C77-7DA508F9BC0A}"/>
              </a:ext>
            </a:extLst>
          </p:cNvPr>
          <p:cNvSpPr/>
          <p:nvPr/>
        </p:nvSpPr>
        <p:spPr>
          <a:xfrm>
            <a:off x="3487497" y="39895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AEB2BE6-9112-4ACE-8E01-E96A71BF0AD3}"/>
              </a:ext>
            </a:extLst>
          </p:cNvPr>
          <p:cNvCxnSpPr>
            <a:cxnSpLocks/>
          </p:cNvCxnSpPr>
          <p:nvPr/>
        </p:nvCxnSpPr>
        <p:spPr>
          <a:xfrm>
            <a:off x="4390656" y="40484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4194363-1A1F-49BD-9351-CA89FAE6147D}"/>
              </a:ext>
            </a:extLst>
          </p:cNvPr>
          <p:cNvSpPr/>
          <p:nvPr/>
        </p:nvSpPr>
        <p:spPr>
          <a:xfrm>
            <a:off x="2871374" y="52768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350212" y="55095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33C4D7-0C7A-4E38-B796-47A5E3B495A6}"/>
                  </a:ext>
                </a:extLst>
              </p:cNvPr>
              <p:cNvSpPr/>
              <p:nvPr/>
            </p:nvSpPr>
            <p:spPr>
              <a:xfrm>
                <a:off x="2871374" y="53024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33C4D7-0C7A-4E38-B796-47A5E3B49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374" y="5302481"/>
                <a:ext cx="4528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D44E1AD6-8598-4B01-B63E-54E512190210}"/>
              </a:ext>
            </a:extLst>
          </p:cNvPr>
          <p:cNvSpPr/>
          <p:nvPr/>
        </p:nvSpPr>
        <p:spPr>
          <a:xfrm>
            <a:off x="2880899" y="6105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7648B75-351E-4AB9-BFA6-63A9519AB979}"/>
                  </a:ext>
                </a:extLst>
              </p:cNvPr>
              <p:cNvSpPr/>
              <p:nvPr/>
            </p:nvSpPr>
            <p:spPr>
              <a:xfrm>
                <a:off x="2880899" y="61311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7648B75-351E-4AB9-BFA6-63A9519AB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99" y="6131156"/>
                <a:ext cx="4528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3919124" y="56864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3995324" y="57501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67" idx="6"/>
            <a:endCxn id="69" idx="3"/>
          </p:cNvCxnSpPr>
          <p:nvPr/>
        </p:nvCxnSpPr>
        <p:spPr>
          <a:xfrm flipV="1">
            <a:off x="3333750" y="60771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3542473" y="53301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3554172" y="5856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BFEEB4C-E041-4463-B52C-6E77A42B0A5E}"/>
              </a:ext>
            </a:extLst>
          </p:cNvPr>
          <p:cNvCxnSpPr>
            <a:cxnSpLocks/>
          </p:cNvCxnSpPr>
          <p:nvPr/>
        </p:nvCxnSpPr>
        <p:spPr>
          <a:xfrm>
            <a:off x="4381131" y="59153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C3B4342-579A-4E21-95BD-40395A9835C8}"/>
              </a:ext>
            </a:extLst>
          </p:cNvPr>
          <p:cNvSpPr/>
          <p:nvPr/>
        </p:nvSpPr>
        <p:spPr>
          <a:xfrm>
            <a:off x="5100224" y="24765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6155097-455C-410F-A8F2-4C7F67A7A63D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5579062" y="270920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0C438D0-D7A8-4CB9-A3E6-A8AA58381713}"/>
                  </a:ext>
                </a:extLst>
              </p:cNvPr>
              <p:cNvSpPr/>
              <p:nvPr/>
            </p:nvSpPr>
            <p:spPr>
              <a:xfrm>
                <a:off x="5100224" y="25021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0C438D0-D7A8-4CB9-A3E6-A8AA58381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224" y="2502131"/>
                <a:ext cx="4528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9BF80417-92C0-4988-B572-FB13CFC7E35A}"/>
              </a:ext>
            </a:extLst>
          </p:cNvPr>
          <p:cNvSpPr/>
          <p:nvPr/>
        </p:nvSpPr>
        <p:spPr>
          <a:xfrm>
            <a:off x="5109749" y="33051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D1E059A-D731-4DB4-8ADB-6D84D72E1414}"/>
                  </a:ext>
                </a:extLst>
              </p:cNvPr>
              <p:cNvSpPr/>
              <p:nvPr/>
            </p:nvSpPr>
            <p:spPr>
              <a:xfrm>
                <a:off x="5109749" y="333080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D1E059A-D731-4DB4-8ADB-6D84D72E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49" y="3330806"/>
                <a:ext cx="4528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88894B43-E815-4BE1-8F6F-90CDB0E7F229}"/>
              </a:ext>
            </a:extLst>
          </p:cNvPr>
          <p:cNvSpPr/>
          <p:nvPr/>
        </p:nvSpPr>
        <p:spPr>
          <a:xfrm>
            <a:off x="6147974" y="28860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01BFDF-EE57-4DDB-96D3-7DAF4BD68EB6}"/>
              </a:ext>
            </a:extLst>
          </p:cNvPr>
          <p:cNvSpPr/>
          <p:nvPr/>
        </p:nvSpPr>
        <p:spPr>
          <a:xfrm>
            <a:off x="6147974" y="294980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67B935F-5CD5-453D-AD6C-B61E43E5BD22}"/>
              </a:ext>
            </a:extLst>
          </p:cNvPr>
          <p:cNvCxnSpPr>
            <a:cxnSpLocks/>
            <a:stCxn id="91" idx="6"/>
            <a:endCxn id="93" idx="3"/>
          </p:cNvCxnSpPr>
          <p:nvPr/>
        </p:nvCxnSpPr>
        <p:spPr>
          <a:xfrm flipV="1">
            <a:off x="5562600" y="327681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9CF2D094-F8C3-487E-8F82-173F654407E9}"/>
              </a:ext>
            </a:extLst>
          </p:cNvPr>
          <p:cNvSpPr/>
          <p:nvPr/>
        </p:nvSpPr>
        <p:spPr>
          <a:xfrm>
            <a:off x="5771323" y="25297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F67F1B6-2597-4409-AD78-27ADCB3F7ABF}"/>
              </a:ext>
            </a:extLst>
          </p:cNvPr>
          <p:cNvSpPr/>
          <p:nvPr/>
        </p:nvSpPr>
        <p:spPr>
          <a:xfrm>
            <a:off x="5783022" y="305605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BC7331-0D54-4D9B-9463-04001EA573C7}"/>
              </a:ext>
            </a:extLst>
          </p:cNvPr>
          <p:cNvCxnSpPr>
            <a:cxnSpLocks/>
          </p:cNvCxnSpPr>
          <p:nvPr/>
        </p:nvCxnSpPr>
        <p:spPr>
          <a:xfrm>
            <a:off x="6609981" y="311496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A8FEDBB-5CF7-4AE4-AED7-54B06B5A933A}"/>
              </a:ext>
            </a:extLst>
          </p:cNvPr>
          <p:cNvSpPr/>
          <p:nvPr/>
        </p:nvSpPr>
        <p:spPr>
          <a:xfrm>
            <a:off x="5100224" y="43148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59CCD13-1C01-4E78-B18B-4010C09A8785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579062" y="454752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37F6C9E-3DCC-4DF4-8313-61486429F997}"/>
                  </a:ext>
                </a:extLst>
              </p:cNvPr>
              <p:cNvSpPr/>
              <p:nvPr/>
            </p:nvSpPr>
            <p:spPr>
              <a:xfrm>
                <a:off x="5100224" y="43404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37F6C9E-3DCC-4DF4-8313-61486429F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224" y="4340456"/>
                <a:ext cx="4528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AE6E265C-F7BC-47DC-8122-753C18080E7E}"/>
              </a:ext>
            </a:extLst>
          </p:cNvPr>
          <p:cNvSpPr/>
          <p:nvPr/>
        </p:nvSpPr>
        <p:spPr>
          <a:xfrm>
            <a:off x="5109749" y="51435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4F9CC6-4883-4099-8E3C-6BBBAF3D3A71}"/>
                  </a:ext>
                </a:extLst>
              </p:cNvPr>
              <p:cNvSpPr/>
              <p:nvPr/>
            </p:nvSpPr>
            <p:spPr>
              <a:xfrm>
                <a:off x="5109749" y="51691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4F9CC6-4883-4099-8E3C-6BBBAF3D3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49" y="5169131"/>
                <a:ext cx="4528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41B13416-02EC-46C6-B066-93360B9B5D0F}"/>
              </a:ext>
            </a:extLst>
          </p:cNvPr>
          <p:cNvSpPr/>
          <p:nvPr/>
        </p:nvSpPr>
        <p:spPr>
          <a:xfrm>
            <a:off x="6147974" y="47244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DB04DDA-FF82-46AA-B8A3-6258B8D7E459}"/>
              </a:ext>
            </a:extLst>
          </p:cNvPr>
          <p:cNvSpPr/>
          <p:nvPr/>
        </p:nvSpPr>
        <p:spPr>
          <a:xfrm>
            <a:off x="6214649" y="47881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9BD7C2-5530-4B28-8F6A-DC69A65F9FDB}"/>
              </a:ext>
            </a:extLst>
          </p:cNvPr>
          <p:cNvCxnSpPr>
            <a:cxnSpLocks/>
            <a:stCxn id="102" idx="6"/>
            <a:endCxn id="104" idx="3"/>
          </p:cNvCxnSpPr>
          <p:nvPr/>
        </p:nvCxnSpPr>
        <p:spPr>
          <a:xfrm flipV="1">
            <a:off x="5562600" y="511513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C4DD70C-5659-4FCD-9DA5-A9F6599164BF}"/>
              </a:ext>
            </a:extLst>
          </p:cNvPr>
          <p:cNvSpPr/>
          <p:nvPr/>
        </p:nvSpPr>
        <p:spPr>
          <a:xfrm>
            <a:off x="5771323" y="43681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0B862A6-E48A-49CF-9D66-728DC9791558}"/>
              </a:ext>
            </a:extLst>
          </p:cNvPr>
          <p:cNvSpPr/>
          <p:nvPr/>
        </p:nvSpPr>
        <p:spPr>
          <a:xfrm>
            <a:off x="5783022" y="48943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D45DB-C186-424C-A340-0FEFF510117E}"/>
              </a:ext>
            </a:extLst>
          </p:cNvPr>
          <p:cNvCxnSpPr>
            <a:cxnSpLocks/>
          </p:cNvCxnSpPr>
          <p:nvPr/>
        </p:nvCxnSpPr>
        <p:spPr>
          <a:xfrm>
            <a:off x="6609981" y="495328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F1995B36-050E-45C5-A12A-8B0CF282D08C}"/>
              </a:ext>
            </a:extLst>
          </p:cNvPr>
          <p:cNvSpPr/>
          <p:nvPr/>
        </p:nvSpPr>
        <p:spPr>
          <a:xfrm>
            <a:off x="7138574" y="33718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B87E36B-3374-4FCB-B3C5-C94252DE1FA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7617412" y="36045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2BAB730-A48D-4F45-BC08-BA3BA2F3A549}"/>
              </a:ext>
            </a:extLst>
          </p:cNvPr>
          <p:cNvSpPr/>
          <p:nvPr/>
        </p:nvSpPr>
        <p:spPr>
          <a:xfrm>
            <a:off x="7148099" y="4200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0FA4F54-1008-491D-B64A-2D3BA502DBBA}"/>
              </a:ext>
            </a:extLst>
          </p:cNvPr>
          <p:cNvSpPr/>
          <p:nvPr/>
        </p:nvSpPr>
        <p:spPr>
          <a:xfrm>
            <a:off x="8186324" y="37814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25FE76A-FD68-4B4B-987F-20DFE1CFEE77}"/>
              </a:ext>
            </a:extLst>
          </p:cNvPr>
          <p:cNvSpPr/>
          <p:nvPr/>
        </p:nvSpPr>
        <p:spPr>
          <a:xfrm>
            <a:off x="8252999" y="38451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14FAB90-99E8-4389-A047-CFE9F5B10E4A}"/>
              </a:ext>
            </a:extLst>
          </p:cNvPr>
          <p:cNvCxnSpPr>
            <a:cxnSpLocks/>
            <a:stCxn id="113" idx="6"/>
            <a:endCxn id="115" idx="3"/>
          </p:cNvCxnSpPr>
          <p:nvPr/>
        </p:nvCxnSpPr>
        <p:spPr>
          <a:xfrm flipV="1">
            <a:off x="7600950" y="41721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7F2B5E8-1854-4E7F-9066-1FD0BCC42906}"/>
              </a:ext>
            </a:extLst>
          </p:cNvPr>
          <p:cNvSpPr/>
          <p:nvPr/>
        </p:nvSpPr>
        <p:spPr>
          <a:xfrm>
            <a:off x="7809673" y="34251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748872E-F168-4ED7-AB54-A0C3AB8B7742}"/>
              </a:ext>
            </a:extLst>
          </p:cNvPr>
          <p:cNvSpPr/>
          <p:nvPr/>
        </p:nvSpPr>
        <p:spPr>
          <a:xfrm>
            <a:off x="7764222" y="3951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96F911F-6E89-48E5-B55F-78B5FE3A841D}"/>
              </a:ext>
            </a:extLst>
          </p:cNvPr>
          <p:cNvCxnSpPr>
            <a:cxnSpLocks/>
          </p:cNvCxnSpPr>
          <p:nvPr/>
        </p:nvCxnSpPr>
        <p:spPr>
          <a:xfrm>
            <a:off x="8648331" y="40103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908394" y="295544"/>
            <a:ext cx="4932009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0D8D04BF-929B-4910-9546-891BDB8AE81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7"/>
          <a:stretch/>
        </p:blipFill>
        <p:spPr>
          <a:xfrm>
            <a:off x="9053926" y="2963665"/>
            <a:ext cx="3127393" cy="21694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A08AE20-3A76-47AB-A411-671E60F7DF4C}"/>
                  </a:ext>
                </a:extLst>
              </p14:cNvPr>
              <p14:cNvContentPartPr/>
              <p14:nvPr/>
            </p14:nvContentPartPr>
            <p14:xfrm>
              <a:off x="4882785" y="2090760"/>
              <a:ext cx="2428560" cy="3837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A08AE20-3A76-47AB-A411-671E60F7DF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68385" y="2076360"/>
                <a:ext cx="2456640" cy="3865680"/>
              </a:xfrm>
              <a:prstGeom prst="rect">
                <a:avLst/>
              </a:prstGeom>
            </p:spPr>
          </p:pic>
        </mc:Fallback>
      </mc:AlternateContent>
      <p:sp>
        <p:nvSpPr>
          <p:cNvPr id="127" name="Rectangle 126">
            <a:extLst>
              <a:ext uri="{FF2B5EF4-FFF2-40B4-BE49-F238E27FC236}">
                <a16:creationId xmlns:a16="http://schemas.microsoft.com/office/drawing/2014/main" id="{3AD2AC14-1771-42CF-AC97-6CB4C52DB636}"/>
              </a:ext>
            </a:extLst>
          </p:cNvPr>
          <p:cNvSpPr/>
          <p:nvPr/>
        </p:nvSpPr>
        <p:spPr>
          <a:xfrm>
            <a:off x="8278572" y="1411663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Non-Linear Boundaries</a:t>
            </a:r>
            <a:endParaRPr lang="en-IN" dirty="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76D7229-B3BE-4E88-A5DB-5FA98EB758F4}"/>
              </a:ext>
            </a:extLst>
          </p:cNvPr>
          <p:cNvCxnSpPr>
            <a:stCxn id="127" idx="1"/>
          </p:cNvCxnSpPr>
          <p:nvPr/>
        </p:nvCxnSpPr>
        <p:spPr>
          <a:xfrm flipH="1">
            <a:off x="6812778" y="1596329"/>
            <a:ext cx="1465794" cy="5851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1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45" grpId="0" animBg="1"/>
      <p:bldP spid="46" grpId="0"/>
      <p:bldP spid="47" grpId="0" animBg="1"/>
      <p:bldP spid="48" grpId="0"/>
      <p:bldP spid="50" grpId="0"/>
      <p:bldP spid="51" grpId="0"/>
      <p:bldP spid="53" grpId="0" animBg="1"/>
      <p:bldP spid="55" grpId="0"/>
      <p:bldP spid="56" grpId="0" animBg="1"/>
      <p:bldP spid="57" grpId="0"/>
      <p:bldP spid="58" grpId="0" animBg="1"/>
      <p:bldP spid="59" grpId="0"/>
      <p:bldP spid="61" grpId="0"/>
      <p:bldP spid="62" grpId="0"/>
      <p:bldP spid="64" grpId="0" animBg="1"/>
      <p:bldP spid="66" grpId="0"/>
      <p:bldP spid="67" grpId="0" animBg="1"/>
      <p:bldP spid="68" grpId="0"/>
      <p:bldP spid="69" grpId="0" animBg="1"/>
      <p:bldP spid="70" grpId="0"/>
      <p:bldP spid="72" grpId="0"/>
      <p:bldP spid="73" grpId="0"/>
      <p:bldP spid="88" grpId="0" animBg="1"/>
      <p:bldP spid="90" grpId="0"/>
      <p:bldP spid="91" grpId="0" animBg="1"/>
      <p:bldP spid="92" grpId="0"/>
      <p:bldP spid="93" grpId="0" animBg="1"/>
      <p:bldP spid="94" grpId="0"/>
      <p:bldP spid="96" grpId="0"/>
      <p:bldP spid="97" grpId="0"/>
      <p:bldP spid="99" grpId="0" animBg="1"/>
      <p:bldP spid="101" grpId="0"/>
      <p:bldP spid="102" grpId="0" animBg="1"/>
      <p:bldP spid="103" grpId="0"/>
      <p:bldP spid="104" grpId="0" animBg="1"/>
      <p:bldP spid="105" grpId="0"/>
      <p:bldP spid="107" grpId="0"/>
      <p:bldP spid="108" grpId="0"/>
      <p:bldP spid="110" grpId="0" animBg="1"/>
      <p:bldP spid="113" grpId="0" animBg="1"/>
      <p:bldP spid="115" grpId="0" animBg="1"/>
      <p:bldP spid="116" grpId="0"/>
      <p:bldP spid="118" grpId="0"/>
      <p:bldP spid="119" grpId="0"/>
      <p:bldP spid="1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5F9A21B4-26E2-4906-B5C3-18274C6A4725}"/>
              </a:ext>
            </a:extLst>
          </p:cNvPr>
          <p:cNvSpPr/>
          <p:nvPr/>
        </p:nvSpPr>
        <p:spPr>
          <a:xfrm>
            <a:off x="852074" y="14192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192D24-318F-4206-99CD-A7C7607818B1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330912" y="165192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/>
              <p:nvPr/>
            </p:nvSpPr>
            <p:spPr>
              <a:xfrm>
                <a:off x="852074" y="14448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74" y="1444856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F6154182-F012-437B-825C-D8B1BBD8FC8C}"/>
              </a:ext>
            </a:extLst>
          </p:cNvPr>
          <p:cNvSpPr/>
          <p:nvPr/>
        </p:nvSpPr>
        <p:spPr>
          <a:xfrm>
            <a:off x="861599" y="22479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/>
              <p:nvPr/>
            </p:nvSpPr>
            <p:spPr>
              <a:xfrm>
                <a:off x="861599" y="22735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99" y="2273531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2C4BFF4-0F3D-4F36-A9E2-0F05BDC34F86}"/>
              </a:ext>
            </a:extLst>
          </p:cNvPr>
          <p:cNvSpPr/>
          <p:nvPr/>
        </p:nvSpPr>
        <p:spPr>
          <a:xfrm>
            <a:off x="1899824" y="18288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66C73B-DCC2-487E-B4A3-0007F75C8086}"/>
              </a:ext>
            </a:extLst>
          </p:cNvPr>
          <p:cNvSpPr/>
          <p:nvPr/>
        </p:nvSpPr>
        <p:spPr>
          <a:xfrm>
            <a:off x="1976024" y="18925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CF4935-24F4-4E4E-82E9-0D5E29BE27D5}"/>
              </a:ext>
            </a:extLst>
          </p:cNvPr>
          <p:cNvCxnSpPr>
            <a:cxnSpLocks/>
            <a:stCxn id="45" idx="6"/>
            <a:endCxn id="47" idx="3"/>
          </p:cNvCxnSpPr>
          <p:nvPr/>
        </p:nvCxnSpPr>
        <p:spPr>
          <a:xfrm flipV="1">
            <a:off x="1314450" y="221953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E5677-03A7-47E7-BA11-19BEEE244AC0}"/>
              </a:ext>
            </a:extLst>
          </p:cNvPr>
          <p:cNvSpPr/>
          <p:nvPr/>
        </p:nvSpPr>
        <p:spPr>
          <a:xfrm>
            <a:off x="1523173" y="14725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06F5FF-E8F3-4B86-A9B0-2E9E06B5244F}"/>
              </a:ext>
            </a:extLst>
          </p:cNvPr>
          <p:cNvSpPr/>
          <p:nvPr/>
        </p:nvSpPr>
        <p:spPr>
          <a:xfrm>
            <a:off x="1458672" y="19987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56D327-5757-4B37-82DC-2DA0B76FFFD2}"/>
              </a:ext>
            </a:extLst>
          </p:cNvPr>
          <p:cNvCxnSpPr>
            <a:cxnSpLocks/>
          </p:cNvCxnSpPr>
          <p:nvPr/>
        </p:nvCxnSpPr>
        <p:spPr>
          <a:xfrm>
            <a:off x="2361831" y="205768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B82452-B2DA-4DAE-A92D-E9DCAEC3E8C0}"/>
              </a:ext>
            </a:extLst>
          </p:cNvPr>
          <p:cNvSpPr/>
          <p:nvPr/>
        </p:nvSpPr>
        <p:spPr>
          <a:xfrm>
            <a:off x="852074" y="32861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6CFEE0A-4AB5-48B7-B440-7557F8136FE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330912" y="351882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/>
              <p:nvPr/>
            </p:nvSpPr>
            <p:spPr>
              <a:xfrm>
                <a:off x="852074" y="33117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74" y="3311756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44F8D438-D3E1-42CE-8FE4-6256DA100A4D}"/>
              </a:ext>
            </a:extLst>
          </p:cNvPr>
          <p:cNvSpPr/>
          <p:nvPr/>
        </p:nvSpPr>
        <p:spPr>
          <a:xfrm>
            <a:off x="861599" y="41148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/>
              <p:nvPr/>
            </p:nvSpPr>
            <p:spPr>
              <a:xfrm>
                <a:off x="861599" y="41404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99" y="4140431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407E3EEE-4015-42BC-A657-601D0EC6A06A}"/>
              </a:ext>
            </a:extLst>
          </p:cNvPr>
          <p:cNvSpPr/>
          <p:nvPr/>
        </p:nvSpPr>
        <p:spPr>
          <a:xfrm>
            <a:off x="1899824" y="36957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A9AA82-C6AC-4C3F-A8CD-CF07DC277C8F}"/>
              </a:ext>
            </a:extLst>
          </p:cNvPr>
          <p:cNvSpPr/>
          <p:nvPr/>
        </p:nvSpPr>
        <p:spPr>
          <a:xfrm>
            <a:off x="1976024" y="37594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3151B6-8F9A-4C42-9299-6E8ED6D2B6C4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flipV="1">
            <a:off x="1314450" y="408643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77F8840-DA68-456E-B8E5-023EBFB6D32C}"/>
              </a:ext>
            </a:extLst>
          </p:cNvPr>
          <p:cNvSpPr/>
          <p:nvPr/>
        </p:nvSpPr>
        <p:spPr>
          <a:xfrm>
            <a:off x="1523173" y="3339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BEEE4F-2552-4702-8C77-7DA508F9BC0A}"/>
              </a:ext>
            </a:extLst>
          </p:cNvPr>
          <p:cNvSpPr/>
          <p:nvPr/>
        </p:nvSpPr>
        <p:spPr>
          <a:xfrm>
            <a:off x="1458672" y="38656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AEB2BE6-9112-4ACE-8E01-E96A71BF0AD3}"/>
              </a:ext>
            </a:extLst>
          </p:cNvPr>
          <p:cNvCxnSpPr>
            <a:cxnSpLocks/>
          </p:cNvCxnSpPr>
          <p:nvPr/>
        </p:nvCxnSpPr>
        <p:spPr>
          <a:xfrm>
            <a:off x="2361831" y="392458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7912534" y="3443830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8751985" y="438116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8828185" y="444489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7922059" y="4291098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8283638" y="370954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8320501" y="446680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3B4342-579A-4E21-95BD-40395A9835C8}"/>
              </a:ext>
            </a:extLst>
          </p:cNvPr>
          <p:cNvSpPr/>
          <p:nvPr/>
        </p:nvSpPr>
        <p:spPr>
          <a:xfrm>
            <a:off x="3071399" y="23526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6155097-455C-410F-A8F2-4C7F67A7A63D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3550237" y="258537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0C438D0-D7A8-4CB9-A3E6-A8AA58381713}"/>
                  </a:ext>
                </a:extLst>
              </p:cNvPr>
              <p:cNvSpPr/>
              <p:nvPr/>
            </p:nvSpPr>
            <p:spPr>
              <a:xfrm>
                <a:off x="3071399" y="237830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0C438D0-D7A8-4CB9-A3E6-A8AA58381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399" y="2378306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9BF80417-92C0-4988-B572-FB13CFC7E35A}"/>
              </a:ext>
            </a:extLst>
          </p:cNvPr>
          <p:cNvSpPr/>
          <p:nvPr/>
        </p:nvSpPr>
        <p:spPr>
          <a:xfrm>
            <a:off x="3080924" y="31813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D1E059A-D731-4DB4-8ADB-6D84D72E1414}"/>
                  </a:ext>
                </a:extLst>
              </p:cNvPr>
              <p:cNvSpPr/>
              <p:nvPr/>
            </p:nvSpPr>
            <p:spPr>
              <a:xfrm>
                <a:off x="3080924" y="32069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D1E059A-D731-4DB4-8ADB-6D84D72E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24" y="3206981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88894B43-E815-4BE1-8F6F-90CDB0E7F229}"/>
              </a:ext>
            </a:extLst>
          </p:cNvPr>
          <p:cNvSpPr/>
          <p:nvPr/>
        </p:nvSpPr>
        <p:spPr>
          <a:xfrm>
            <a:off x="4119149" y="27622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01BFDF-EE57-4DDB-96D3-7DAF4BD68EB6}"/>
              </a:ext>
            </a:extLst>
          </p:cNvPr>
          <p:cNvSpPr/>
          <p:nvPr/>
        </p:nvSpPr>
        <p:spPr>
          <a:xfrm>
            <a:off x="4119149" y="28259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67B935F-5CD5-453D-AD6C-B61E43E5BD22}"/>
              </a:ext>
            </a:extLst>
          </p:cNvPr>
          <p:cNvCxnSpPr>
            <a:cxnSpLocks/>
            <a:stCxn id="91" idx="6"/>
            <a:endCxn id="93" idx="3"/>
          </p:cNvCxnSpPr>
          <p:nvPr/>
        </p:nvCxnSpPr>
        <p:spPr>
          <a:xfrm flipV="1">
            <a:off x="3533775" y="315298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9CF2D094-F8C3-487E-8F82-173F654407E9}"/>
              </a:ext>
            </a:extLst>
          </p:cNvPr>
          <p:cNvSpPr/>
          <p:nvPr/>
        </p:nvSpPr>
        <p:spPr>
          <a:xfrm>
            <a:off x="3927138" y="247629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F67F1B6-2597-4409-AD78-27ADCB3F7ABF}"/>
              </a:ext>
            </a:extLst>
          </p:cNvPr>
          <p:cNvSpPr/>
          <p:nvPr/>
        </p:nvSpPr>
        <p:spPr>
          <a:xfrm>
            <a:off x="3886080" y="289706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BC7331-0D54-4D9B-9463-04001EA573C7}"/>
              </a:ext>
            </a:extLst>
          </p:cNvPr>
          <p:cNvCxnSpPr>
            <a:cxnSpLocks/>
          </p:cNvCxnSpPr>
          <p:nvPr/>
        </p:nvCxnSpPr>
        <p:spPr>
          <a:xfrm>
            <a:off x="4581156" y="299113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A8FEDBB-5CF7-4AE4-AED7-54B06B5A933A}"/>
              </a:ext>
            </a:extLst>
          </p:cNvPr>
          <p:cNvSpPr/>
          <p:nvPr/>
        </p:nvSpPr>
        <p:spPr>
          <a:xfrm>
            <a:off x="3071399" y="41910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59CCD13-1C01-4E78-B18B-4010C09A8785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3550237" y="442370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37F6C9E-3DCC-4DF4-8313-61486429F997}"/>
                  </a:ext>
                </a:extLst>
              </p:cNvPr>
              <p:cNvSpPr/>
              <p:nvPr/>
            </p:nvSpPr>
            <p:spPr>
              <a:xfrm>
                <a:off x="3071399" y="42166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37F6C9E-3DCC-4DF4-8313-61486429F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399" y="4216631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AE6E265C-F7BC-47DC-8122-753C18080E7E}"/>
              </a:ext>
            </a:extLst>
          </p:cNvPr>
          <p:cNvSpPr/>
          <p:nvPr/>
        </p:nvSpPr>
        <p:spPr>
          <a:xfrm>
            <a:off x="3080924" y="50196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4F9CC6-4883-4099-8E3C-6BBBAF3D3A71}"/>
                  </a:ext>
                </a:extLst>
              </p:cNvPr>
              <p:cNvSpPr/>
              <p:nvPr/>
            </p:nvSpPr>
            <p:spPr>
              <a:xfrm>
                <a:off x="3080924" y="504530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4F9CC6-4883-4099-8E3C-6BBBAF3D3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24" y="5045306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41B13416-02EC-46C6-B066-93360B9B5D0F}"/>
              </a:ext>
            </a:extLst>
          </p:cNvPr>
          <p:cNvSpPr/>
          <p:nvPr/>
        </p:nvSpPr>
        <p:spPr>
          <a:xfrm>
            <a:off x="4119149" y="46005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DB04DDA-FF82-46AA-B8A3-6258B8D7E459}"/>
              </a:ext>
            </a:extLst>
          </p:cNvPr>
          <p:cNvSpPr/>
          <p:nvPr/>
        </p:nvSpPr>
        <p:spPr>
          <a:xfrm>
            <a:off x="4185824" y="466430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9BD7C2-5530-4B28-8F6A-DC69A65F9FDB}"/>
              </a:ext>
            </a:extLst>
          </p:cNvPr>
          <p:cNvCxnSpPr>
            <a:cxnSpLocks/>
            <a:stCxn id="102" idx="6"/>
            <a:endCxn id="104" idx="3"/>
          </p:cNvCxnSpPr>
          <p:nvPr/>
        </p:nvCxnSpPr>
        <p:spPr>
          <a:xfrm flipV="1">
            <a:off x="3533775" y="499131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C4DD70C-5659-4FCD-9DA5-A9F6599164BF}"/>
              </a:ext>
            </a:extLst>
          </p:cNvPr>
          <p:cNvSpPr/>
          <p:nvPr/>
        </p:nvSpPr>
        <p:spPr>
          <a:xfrm>
            <a:off x="3900758" y="42442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0B862A6-E48A-49CF-9D66-728DC9791558}"/>
              </a:ext>
            </a:extLst>
          </p:cNvPr>
          <p:cNvSpPr/>
          <p:nvPr/>
        </p:nvSpPr>
        <p:spPr>
          <a:xfrm>
            <a:off x="3877288" y="474417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D45DB-C186-424C-A340-0FEFF510117E}"/>
              </a:ext>
            </a:extLst>
          </p:cNvPr>
          <p:cNvCxnSpPr>
            <a:cxnSpLocks/>
          </p:cNvCxnSpPr>
          <p:nvPr/>
        </p:nvCxnSpPr>
        <p:spPr>
          <a:xfrm>
            <a:off x="4581156" y="482946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F1995B36-050E-45C5-A12A-8B0CF282D08C}"/>
              </a:ext>
            </a:extLst>
          </p:cNvPr>
          <p:cNvSpPr/>
          <p:nvPr/>
        </p:nvSpPr>
        <p:spPr>
          <a:xfrm>
            <a:off x="5109749" y="32480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B87E36B-3374-4FCB-B3C5-C94252DE1FA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5588587" y="348072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2BAB730-A48D-4F45-BC08-BA3BA2F3A549}"/>
              </a:ext>
            </a:extLst>
          </p:cNvPr>
          <p:cNvSpPr/>
          <p:nvPr/>
        </p:nvSpPr>
        <p:spPr>
          <a:xfrm>
            <a:off x="5119274" y="40767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0FA4F54-1008-491D-B64A-2D3BA502DBBA}"/>
              </a:ext>
            </a:extLst>
          </p:cNvPr>
          <p:cNvSpPr/>
          <p:nvPr/>
        </p:nvSpPr>
        <p:spPr>
          <a:xfrm>
            <a:off x="6157499" y="36576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25FE76A-FD68-4B4B-987F-20DFE1CFEE77}"/>
              </a:ext>
            </a:extLst>
          </p:cNvPr>
          <p:cNvSpPr/>
          <p:nvPr/>
        </p:nvSpPr>
        <p:spPr>
          <a:xfrm>
            <a:off x="6224174" y="37213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14FAB90-99E8-4389-A047-CFE9F5B10E4A}"/>
              </a:ext>
            </a:extLst>
          </p:cNvPr>
          <p:cNvCxnSpPr>
            <a:cxnSpLocks/>
            <a:stCxn id="113" idx="6"/>
            <a:endCxn id="115" idx="3"/>
          </p:cNvCxnSpPr>
          <p:nvPr/>
        </p:nvCxnSpPr>
        <p:spPr>
          <a:xfrm flipV="1">
            <a:off x="5572125" y="404833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7F2B5E8-1854-4E7F-9066-1FD0BCC42906}"/>
              </a:ext>
            </a:extLst>
          </p:cNvPr>
          <p:cNvSpPr/>
          <p:nvPr/>
        </p:nvSpPr>
        <p:spPr>
          <a:xfrm>
            <a:off x="5780848" y="33013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748872E-F168-4ED7-AB54-A0C3AB8B7742}"/>
              </a:ext>
            </a:extLst>
          </p:cNvPr>
          <p:cNvSpPr/>
          <p:nvPr/>
        </p:nvSpPr>
        <p:spPr>
          <a:xfrm>
            <a:off x="5735397" y="38275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96F911F-6E89-48E5-B55F-78B5FE3A841D}"/>
              </a:ext>
            </a:extLst>
          </p:cNvPr>
          <p:cNvCxnSpPr>
            <a:cxnSpLocks/>
          </p:cNvCxnSpPr>
          <p:nvPr/>
        </p:nvCxnSpPr>
        <p:spPr>
          <a:xfrm>
            <a:off x="6619506" y="388648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908394" y="295544"/>
            <a:ext cx="4932009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aka Neural Network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7459683" y="323353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7912534" y="2977635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7459683" y="325916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683" y="3259164"/>
                <a:ext cx="4528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7469208" y="406220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7469208" y="408783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08" y="4087839"/>
                <a:ext cx="4528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8727388" y="277789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8803588" y="28416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7922059" y="3168637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8274180" y="279296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7788709" y="377544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7912534" y="3443830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8727031" y="360547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8803231" y="366920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7922059" y="3996208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8255644" y="324483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8038262" y="409019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6E60AB-9ADF-4D95-BE07-42B33C6298EA}"/>
              </a:ext>
            </a:extLst>
          </p:cNvPr>
          <p:cNvCxnSpPr>
            <a:cxnSpLocks/>
            <a:stCxn id="82" idx="6"/>
            <a:endCxn id="137" idx="1"/>
          </p:cNvCxnSpPr>
          <p:nvPr/>
        </p:nvCxnSpPr>
        <p:spPr>
          <a:xfrm>
            <a:off x="9180239" y="3006788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BB9FBFA-16EC-4AA6-B7B5-BF557A744268}"/>
              </a:ext>
            </a:extLst>
          </p:cNvPr>
          <p:cNvSpPr/>
          <p:nvPr/>
        </p:nvSpPr>
        <p:spPr>
          <a:xfrm>
            <a:off x="9785697" y="324520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70AFBAB-16EB-40B5-94E0-35E870FC96D7}"/>
              </a:ext>
            </a:extLst>
          </p:cNvPr>
          <p:cNvSpPr/>
          <p:nvPr/>
        </p:nvSpPr>
        <p:spPr>
          <a:xfrm>
            <a:off x="9785697" y="330893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0E6C452-CF7E-408C-94D5-C50F4E29642E}"/>
              </a:ext>
            </a:extLst>
          </p:cNvPr>
          <p:cNvCxnSpPr>
            <a:cxnSpLocks/>
            <a:stCxn id="126" idx="6"/>
            <a:endCxn id="137" idx="3"/>
          </p:cNvCxnSpPr>
          <p:nvPr/>
        </p:nvCxnSpPr>
        <p:spPr>
          <a:xfrm flipV="1">
            <a:off x="9179882" y="3635940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64670F25-A2B0-47AF-B31B-7D9C6E110306}"/>
              </a:ext>
            </a:extLst>
          </p:cNvPr>
          <p:cNvSpPr/>
          <p:nvPr/>
        </p:nvSpPr>
        <p:spPr>
          <a:xfrm>
            <a:off x="9785697" y="403577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9454FB-D9CA-47A7-8086-5904B7E218E3}"/>
              </a:ext>
            </a:extLst>
          </p:cNvPr>
          <p:cNvSpPr/>
          <p:nvPr/>
        </p:nvSpPr>
        <p:spPr>
          <a:xfrm>
            <a:off x="9871422" y="409950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AF12528-8031-4C58-8A6D-C62D31D212AA}"/>
              </a:ext>
            </a:extLst>
          </p:cNvPr>
          <p:cNvSpPr/>
          <p:nvPr/>
        </p:nvSpPr>
        <p:spPr>
          <a:xfrm>
            <a:off x="9577683" y="337204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E8C155E-FDD9-4C6D-9F1F-35ADA01FDCF0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9206697" y="3851839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C0F7E7C-CAC3-4F84-84E2-07556C9B1437}"/>
              </a:ext>
            </a:extLst>
          </p:cNvPr>
          <p:cNvSpPr/>
          <p:nvPr/>
        </p:nvSpPr>
        <p:spPr>
          <a:xfrm>
            <a:off x="9586752" y="376675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7DBCA9-1BB7-40B0-A911-352BACFF095F}"/>
              </a:ext>
            </a:extLst>
          </p:cNvPr>
          <p:cNvSpPr/>
          <p:nvPr/>
        </p:nvSpPr>
        <p:spPr>
          <a:xfrm>
            <a:off x="9596338" y="296128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52C4DF3-E636-4DA9-9E7C-C441594BB8E2}"/>
              </a:ext>
            </a:extLst>
          </p:cNvPr>
          <p:cNvSpPr/>
          <p:nvPr/>
        </p:nvSpPr>
        <p:spPr>
          <a:xfrm>
            <a:off x="9574450" y="413686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989A3D6-D440-4579-A380-FD500528E697}"/>
              </a:ext>
            </a:extLst>
          </p:cNvPr>
          <p:cNvCxnSpPr>
            <a:cxnSpLocks/>
            <a:stCxn id="69" idx="6"/>
            <a:endCxn id="143" idx="3"/>
          </p:cNvCxnSpPr>
          <p:nvPr/>
        </p:nvCxnSpPr>
        <p:spPr>
          <a:xfrm flipV="1">
            <a:off x="9204836" y="4426515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275094" y="3474136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10844006" y="365100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10910681" y="371473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endCxn id="158" idx="3"/>
          </p:cNvCxnSpPr>
          <p:nvPr/>
        </p:nvCxnSpPr>
        <p:spPr>
          <a:xfrm flipV="1">
            <a:off x="10258632" y="4041746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10467355" y="329471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10421904" y="38209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11306013" y="3879896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33B4CA6B-52EF-4B5A-81EF-A28C6378C849}"/>
              </a:ext>
            </a:extLst>
          </p:cNvPr>
          <p:cNvSpPr/>
          <p:nvPr/>
        </p:nvSpPr>
        <p:spPr>
          <a:xfrm>
            <a:off x="880280" y="512466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3EEFA8E-E49D-4EAB-B1A7-670A20CA8A4C}"/>
              </a:ext>
            </a:extLst>
          </p:cNvPr>
          <p:cNvCxnSpPr>
            <a:cxnSpLocks/>
            <a:endCxn id="169" idx="1"/>
          </p:cNvCxnSpPr>
          <p:nvPr/>
        </p:nvCxnSpPr>
        <p:spPr>
          <a:xfrm>
            <a:off x="1359118" y="5357367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D4E02BF-8A18-4ECD-B74C-E9A76112F4D9}"/>
                  </a:ext>
                </a:extLst>
              </p:cNvPr>
              <p:cNvSpPr/>
              <p:nvPr/>
            </p:nvSpPr>
            <p:spPr>
              <a:xfrm>
                <a:off x="880280" y="515029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D4E02BF-8A18-4ECD-B74C-E9A76112F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80" y="5150294"/>
                <a:ext cx="4528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Oval 166">
            <a:extLst>
              <a:ext uri="{FF2B5EF4-FFF2-40B4-BE49-F238E27FC236}">
                <a16:creationId xmlns:a16="http://schemas.microsoft.com/office/drawing/2014/main" id="{9ED4A69C-1D65-4752-B9A6-32D086E8EF0E}"/>
              </a:ext>
            </a:extLst>
          </p:cNvPr>
          <p:cNvSpPr/>
          <p:nvPr/>
        </p:nvSpPr>
        <p:spPr>
          <a:xfrm>
            <a:off x="889805" y="595333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2DF72AD-9B95-4A1B-9AF2-9DCADD1FCA59}"/>
                  </a:ext>
                </a:extLst>
              </p:cNvPr>
              <p:cNvSpPr/>
              <p:nvPr/>
            </p:nvSpPr>
            <p:spPr>
              <a:xfrm>
                <a:off x="889805" y="597896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2DF72AD-9B95-4A1B-9AF2-9DCADD1FC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05" y="5978969"/>
                <a:ext cx="4528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Oval 168">
            <a:extLst>
              <a:ext uri="{FF2B5EF4-FFF2-40B4-BE49-F238E27FC236}">
                <a16:creationId xmlns:a16="http://schemas.microsoft.com/office/drawing/2014/main" id="{6736D2E1-C83E-41CC-9088-163A29CBC940}"/>
              </a:ext>
            </a:extLst>
          </p:cNvPr>
          <p:cNvSpPr/>
          <p:nvPr/>
        </p:nvSpPr>
        <p:spPr>
          <a:xfrm>
            <a:off x="1928030" y="553423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293073-AC4C-46B8-ACE9-4442163465E9}"/>
              </a:ext>
            </a:extLst>
          </p:cNvPr>
          <p:cNvSpPr/>
          <p:nvPr/>
        </p:nvSpPr>
        <p:spPr>
          <a:xfrm>
            <a:off x="2004230" y="559796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124A7F-1F26-4D0F-848F-DC39FA9E5EFF}"/>
              </a:ext>
            </a:extLst>
          </p:cNvPr>
          <p:cNvCxnSpPr>
            <a:cxnSpLocks/>
            <a:stCxn id="167" idx="6"/>
            <a:endCxn id="169" idx="3"/>
          </p:cNvCxnSpPr>
          <p:nvPr/>
        </p:nvCxnSpPr>
        <p:spPr>
          <a:xfrm flipV="1">
            <a:off x="1342656" y="5924977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60ED51B-8B27-4B0B-B5E0-D97FF8EFC884}"/>
              </a:ext>
            </a:extLst>
          </p:cNvPr>
          <p:cNvSpPr/>
          <p:nvPr/>
        </p:nvSpPr>
        <p:spPr>
          <a:xfrm>
            <a:off x="1551379" y="517794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6550DF7-8061-4EFD-B60D-52653E97524B}"/>
              </a:ext>
            </a:extLst>
          </p:cNvPr>
          <p:cNvSpPr/>
          <p:nvPr/>
        </p:nvSpPr>
        <p:spPr>
          <a:xfrm>
            <a:off x="1563078" y="570421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207C1F0-A7AD-42C0-B70A-645D421DF673}"/>
              </a:ext>
            </a:extLst>
          </p:cNvPr>
          <p:cNvCxnSpPr>
            <a:cxnSpLocks/>
          </p:cNvCxnSpPr>
          <p:nvPr/>
        </p:nvCxnSpPr>
        <p:spPr>
          <a:xfrm>
            <a:off x="2390037" y="5763127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F7A19B1-6982-4B17-ABCF-F70522DC634A}"/>
              </a:ext>
            </a:extLst>
          </p:cNvPr>
          <p:cNvCxnSpPr>
            <a:cxnSpLocks/>
          </p:cNvCxnSpPr>
          <p:nvPr/>
        </p:nvCxnSpPr>
        <p:spPr>
          <a:xfrm>
            <a:off x="7258050" y="1419226"/>
            <a:ext cx="0" cy="51434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47710F-776E-4CFC-B820-33FB8C27DF89}"/>
              </a:ext>
            </a:extLst>
          </p:cNvPr>
          <p:cNvSpPr/>
          <p:nvPr/>
        </p:nvSpPr>
        <p:spPr>
          <a:xfrm>
            <a:off x="7229831" y="4472378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61E5DFF-1700-4B6F-BF90-C596480F0BC6}"/>
              </a:ext>
            </a:extLst>
          </p:cNvPr>
          <p:cNvSpPr/>
          <p:nvPr/>
        </p:nvSpPr>
        <p:spPr>
          <a:xfrm>
            <a:off x="8399896" y="485393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B2DAC22-4F3E-483B-B401-04B7357B0DAB}"/>
              </a:ext>
            </a:extLst>
          </p:cNvPr>
          <p:cNvSpPr/>
          <p:nvPr/>
        </p:nvSpPr>
        <p:spPr>
          <a:xfrm>
            <a:off x="10478337" y="4091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DF23FFF-8A39-49F8-8386-8DE43F400C52}"/>
              </a:ext>
            </a:extLst>
          </p:cNvPr>
          <p:cNvSpPr/>
          <p:nvPr/>
        </p:nvSpPr>
        <p:spPr>
          <a:xfrm>
            <a:off x="9318759" y="448382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ED5CFD2-48A6-465B-9E80-0CCCC0B4066D}"/>
              </a:ext>
            </a:extLst>
          </p:cNvPr>
          <p:cNvCxnSpPr>
            <a:cxnSpLocks/>
            <a:stCxn id="90" idx="3"/>
            <a:endCxn id="104" idx="0"/>
          </p:cNvCxnSpPr>
          <p:nvPr/>
        </p:nvCxnSpPr>
        <p:spPr>
          <a:xfrm>
            <a:off x="3524250" y="2562972"/>
            <a:ext cx="821325" cy="203760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B75857A-1A1A-4FF2-BA17-566A241854B8}"/>
              </a:ext>
            </a:extLst>
          </p:cNvPr>
          <p:cNvCxnSpPr>
            <a:cxnSpLocks/>
          </p:cNvCxnSpPr>
          <p:nvPr/>
        </p:nvCxnSpPr>
        <p:spPr>
          <a:xfrm flipV="1">
            <a:off x="3533775" y="3220029"/>
            <a:ext cx="811800" cy="20099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BFE2DA4-A222-4383-A568-290CC6998FDA}"/>
              </a:ext>
            </a:extLst>
          </p:cNvPr>
          <p:cNvSpPr/>
          <p:nvPr/>
        </p:nvSpPr>
        <p:spPr>
          <a:xfrm>
            <a:off x="3499269" y="230229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1669F17-EFDE-40A1-968E-752F71152CD0}"/>
              </a:ext>
            </a:extLst>
          </p:cNvPr>
          <p:cNvSpPr/>
          <p:nvPr/>
        </p:nvSpPr>
        <p:spPr>
          <a:xfrm>
            <a:off x="3315647" y="475060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FAF34ACD-2059-44E5-AB0A-DB6C605A7823}"/>
              </a:ext>
            </a:extLst>
          </p:cNvPr>
          <p:cNvCxnSpPr>
            <a:cxnSpLocks/>
          </p:cNvCxnSpPr>
          <p:nvPr/>
        </p:nvCxnSpPr>
        <p:spPr>
          <a:xfrm>
            <a:off x="9198592" y="3029537"/>
            <a:ext cx="801139" cy="98270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442C71E-9CFF-4A10-9968-9E5FC5FC1A52}"/>
              </a:ext>
            </a:extLst>
          </p:cNvPr>
          <p:cNvSpPr/>
          <p:nvPr/>
        </p:nvSpPr>
        <p:spPr>
          <a:xfrm>
            <a:off x="9007669" y="305178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746DBB0-B4C7-45D5-848F-9D091FD78E4A}"/>
              </a:ext>
            </a:extLst>
          </p:cNvPr>
          <p:cNvSpPr/>
          <p:nvPr/>
        </p:nvSpPr>
        <p:spPr>
          <a:xfrm>
            <a:off x="9020502" y="415127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0343C64-5196-435D-9B2B-01B5599E8293}"/>
              </a:ext>
            </a:extLst>
          </p:cNvPr>
          <p:cNvCxnSpPr>
            <a:cxnSpLocks/>
            <a:stCxn id="69" idx="6"/>
          </p:cNvCxnSpPr>
          <p:nvPr/>
        </p:nvCxnSpPr>
        <p:spPr>
          <a:xfrm flipV="1">
            <a:off x="9204836" y="3688562"/>
            <a:ext cx="806253" cy="92149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4668172" y="1807883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5507623" y="274522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5583823" y="280895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4677697" y="2655151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5039276" y="207359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5076139" y="283085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869179" y="136165"/>
            <a:ext cx="10823331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Propagation (Output and Calculation of Error Function)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4215321" y="159758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4668172" y="1341688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4215321" y="1623217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21" y="1623217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4224846" y="242626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4224846" y="2451892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846" y="2451892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5483026" y="114195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5559226" y="120568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4677697" y="1532690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5029818" y="115702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4544347" y="213950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4668172" y="1807883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5482669" y="196952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5558869" y="203325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4677697" y="2360261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5011282" y="16088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4793900" y="245425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6E60AB-9ADF-4D95-BE07-42B33C6298EA}"/>
              </a:ext>
            </a:extLst>
          </p:cNvPr>
          <p:cNvCxnSpPr>
            <a:cxnSpLocks/>
            <a:stCxn id="82" idx="6"/>
            <a:endCxn id="137" idx="1"/>
          </p:cNvCxnSpPr>
          <p:nvPr/>
        </p:nvCxnSpPr>
        <p:spPr>
          <a:xfrm>
            <a:off x="5935877" y="1370841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BB9FBFA-16EC-4AA6-B7B5-BF557A744268}"/>
              </a:ext>
            </a:extLst>
          </p:cNvPr>
          <p:cNvSpPr/>
          <p:nvPr/>
        </p:nvSpPr>
        <p:spPr>
          <a:xfrm>
            <a:off x="6541335" y="160925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70AFBAB-16EB-40B5-94E0-35E870FC96D7}"/>
              </a:ext>
            </a:extLst>
          </p:cNvPr>
          <p:cNvSpPr/>
          <p:nvPr/>
        </p:nvSpPr>
        <p:spPr>
          <a:xfrm>
            <a:off x="6541335" y="167298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0E6C452-CF7E-408C-94D5-C50F4E29642E}"/>
              </a:ext>
            </a:extLst>
          </p:cNvPr>
          <p:cNvCxnSpPr>
            <a:cxnSpLocks/>
            <a:stCxn id="126" idx="6"/>
            <a:endCxn id="137" idx="3"/>
          </p:cNvCxnSpPr>
          <p:nvPr/>
        </p:nvCxnSpPr>
        <p:spPr>
          <a:xfrm flipV="1">
            <a:off x="5935520" y="1999993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64670F25-A2B0-47AF-B31B-7D9C6E110306}"/>
              </a:ext>
            </a:extLst>
          </p:cNvPr>
          <p:cNvSpPr/>
          <p:nvPr/>
        </p:nvSpPr>
        <p:spPr>
          <a:xfrm>
            <a:off x="6541335" y="239983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9454FB-D9CA-47A7-8086-5904B7E218E3}"/>
              </a:ext>
            </a:extLst>
          </p:cNvPr>
          <p:cNvSpPr/>
          <p:nvPr/>
        </p:nvSpPr>
        <p:spPr>
          <a:xfrm>
            <a:off x="6627060" y="246356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AF12528-8031-4C58-8A6D-C62D31D212AA}"/>
              </a:ext>
            </a:extLst>
          </p:cNvPr>
          <p:cNvSpPr/>
          <p:nvPr/>
        </p:nvSpPr>
        <p:spPr>
          <a:xfrm>
            <a:off x="6315736" y="171851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E8C155E-FDD9-4C6D-9F1F-35ADA01FDCF0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5962335" y="2215892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C0F7E7C-CAC3-4F84-84E2-07556C9B1437}"/>
              </a:ext>
            </a:extLst>
          </p:cNvPr>
          <p:cNvSpPr/>
          <p:nvPr/>
        </p:nvSpPr>
        <p:spPr>
          <a:xfrm>
            <a:off x="6280845" y="20780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7DBCA9-1BB7-40B0-A911-352BACFF095F}"/>
              </a:ext>
            </a:extLst>
          </p:cNvPr>
          <p:cNvSpPr/>
          <p:nvPr/>
        </p:nvSpPr>
        <p:spPr>
          <a:xfrm>
            <a:off x="6281636" y="12813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52C4DF3-E636-4DA9-9E7C-C441594BB8E2}"/>
              </a:ext>
            </a:extLst>
          </p:cNvPr>
          <p:cNvSpPr/>
          <p:nvPr/>
        </p:nvSpPr>
        <p:spPr>
          <a:xfrm>
            <a:off x="6286127" y="252729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989A3D6-D440-4579-A380-FD500528E697}"/>
              </a:ext>
            </a:extLst>
          </p:cNvPr>
          <p:cNvCxnSpPr>
            <a:cxnSpLocks/>
            <a:stCxn id="69" idx="6"/>
            <a:endCxn id="143" idx="3"/>
          </p:cNvCxnSpPr>
          <p:nvPr/>
        </p:nvCxnSpPr>
        <p:spPr>
          <a:xfrm flipV="1">
            <a:off x="5960474" y="2790568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7030732" y="183818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7599644" y="201506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7666319" y="207879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endCxn id="158" idx="3"/>
          </p:cNvCxnSpPr>
          <p:nvPr/>
        </p:nvCxnSpPr>
        <p:spPr>
          <a:xfrm flipV="1">
            <a:off x="7014270" y="240579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7222993" y="165876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7177542" y="218503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8061651" y="224394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47710F-776E-4CFC-B820-33FB8C27DF89}"/>
              </a:ext>
            </a:extLst>
          </p:cNvPr>
          <p:cNvSpPr/>
          <p:nvPr/>
        </p:nvSpPr>
        <p:spPr>
          <a:xfrm>
            <a:off x="3985469" y="2836431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61E5DFF-1700-4B6F-BF90-C596480F0BC6}"/>
              </a:ext>
            </a:extLst>
          </p:cNvPr>
          <p:cNvSpPr/>
          <p:nvPr/>
        </p:nvSpPr>
        <p:spPr>
          <a:xfrm>
            <a:off x="5155534" y="321798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B2DAC22-4F3E-483B-B401-04B7357B0DAB}"/>
              </a:ext>
            </a:extLst>
          </p:cNvPr>
          <p:cNvSpPr/>
          <p:nvPr/>
        </p:nvSpPr>
        <p:spPr>
          <a:xfrm>
            <a:off x="7233975" y="245541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DF23FFF-8A39-49F8-8386-8DE43F400C52}"/>
              </a:ext>
            </a:extLst>
          </p:cNvPr>
          <p:cNvSpPr/>
          <p:nvPr/>
        </p:nvSpPr>
        <p:spPr>
          <a:xfrm>
            <a:off x="6074397" y="284788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/>
              <p:nvPr/>
            </p:nvSpPr>
            <p:spPr>
              <a:xfrm>
                <a:off x="8367602" y="2050853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602" y="2050853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 t="-6557" r="-21622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FE4858-0CAE-4DC9-AB65-8BB89FEBFB06}"/>
                  </a:ext>
                </a:extLst>
              </p:cNvPr>
              <p:cNvSpPr txBox="1"/>
              <p:nvPr/>
            </p:nvSpPr>
            <p:spPr>
              <a:xfrm>
                <a:off x="266700" y="3676154"/>
                <a:ext cx="11639550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</m:mr>
                          </m: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∗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−3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e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  ∗ </m:t>
                                  </m:r>
                                  <m:d>
                                    <m:d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I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5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−2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7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−3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9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 ∗ 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I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I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I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8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I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I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−2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FE4858-0CAE-4DC9-AB65-8BB89FEBF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3676154"/>
                <a:ext cx="11639550" cy="1034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A846A9D-F52A-469F-9036-4DB7E4CBA180}"/>
              </a:ext>
            </a:extLst>
          </p:cNvPr>
          <p:cNvCxnSpPr>
            <a:cxnSpLocks/>
            <a:stCxn id="69" idx="6"/>
            <a:endCxn id="137" idx="4"/>
          </p:cNvCxnSpPr>
          <p:nvPr/>
        </p:nvCxnSpPr>
        <p:spPr>
          <a:xfrm flipV="1">
            <a:off x="5960474" y="2067033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CC5516-57C7-4327-A8A9-7220C35C950F}"/>
              </a:ext>
            </a:extLst>
          </p:cNvPr>
          <p:cNvSpPr/>
          <p:nvPr/>
        </p:nvSpPr>
        <p:spPr>
          <a:xfrm>
            <a:off x="5808992" y="253818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B4B3E07-4FAC-4D05-BEDB-945F1EB1FE93}"/>
              </a:ext>
            </a:extLst>
          </p:cNvPr>
          <p:cNvCxnSpPr>
            <a:cxnSpLocks/>
          </p:cNvCxnSpPr>
          <p:nvPr/>
        </p:nvCxnSpPr>
        <p:spPr>
          <a:xfrm>
            <a:off x="5935877" y="1370841"/>
            <a:ext cx="831884" cy="10289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B1BEE4F-77EC-4D16-97AD-DAD414A13C02}"/>
              </a:ext>
            </a:extLst>
          </p:cNvPr>
          <p:cNvSpPr/>
          <p:nvPr/>
        </p:nvSpPr>
        <p:spPr>
          <a:xfrm>
            <a:off x="5792201" y="140740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4B72D8B-6A68-4EB9-ABBA-EBE864260AAB}"/>
              </a:ext>
            </a:extLst>
          </p:cNvPr>
          <p:cNvSpPr/>
          <p:nvPr/>
        </p:nvSpPr>
        <p:spPr>
          <a:xfrm>
            <a:off x="5943600" y="4773345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 activation</a:t>
            </a:r>
            <a:endParaRPr lang="en-IN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F1B518C-19AB-4836-965E-7874CB5BE4EB}"/>
              </a:ext>
            </a:extLst>
          </p:cNvPr>
          <p:cNvSpPr/>
          <p:nvPr/>
        </p:nvSpPr>
        <p:spPr>
          <a:xfrm>
            <a:off x="5338887" y="5383943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 activation</a:t>
            </a:r>
            <a:endParaRPr lang="en-IN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F0D5D8C-3FC4-4BA4-B6AA-D8676BA99193}"/>
              </a:ext>
            </a:extLst>
          </p:cNvPr>
          <p:cNvSpPr/>
          <p:nvPr/>
        </p:nvSpPr>
        <p:spPr>
          <a:xfrm rot="16200000">
            <a:off x="6942406" y="3499213"/>
            <a:ext cx="571500" cy="258527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C18253BA-E6A9-433D-87E8-616EEE6A8CF6}"/>
              </a:ext>
            </a:extLst>
          </p:cNvPr>
          <p:cNvSpPr/>
          <p:nvPr/>
        </p:nvSpPr>
        <p:spPr>
          <a:xfrm rot="16200000">
            <a:off x="6385805" y="2610933"/>
            <a:ext cx="595442" cy="562433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ight Brace 155">
            <a:extLst>
              <a:ext uri="{FF2B5EF4-FFF2-40B4-BE49-F238E27FC236}">
                <a16:creationId xmlns:a16="http://schemas.microsoft.com/office/drawing/2014/main" id="{26980E9A-B384-4B07-97C4-33E34EA4B487}"/>
              </a:ext>
            </a:extLst>
          </p:cNvPr>
          <p:cNvSpPr/>
          <p:nvPr/>
        </p:nvSpPr>
        <p:spPr>
          <a:xfrm rot="16200000">
            <a:off x="5894596" y="2252800"/>
            <a:ext cx="842280" cy="7826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C5A5C-AE52-44EF-9057-5910A2CEFFBE}"/>
              </a:ext>
            </a:extLst>
          </p:cNvPr>
          <p:cNvSpPr/>
          <p:nvPr/>
        </p:nvSpPr>
        <p:spPr>
          <a:xfrm>
            <a:off x="5959125" y="613540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A3D6E1-D770-4DE9-A795-55EFFE913434}"/>
              </a:ext>
            </a:extLst>
          </p:cNvPr>
          <p:cNvSpPr/>
          <p:nvPr/>
        </p:nvSpPr>
        <p:spPr>
          <a:xfrm>
            <a:off x="5482669" y="3676154"/>
            <a:ext cx="3204131" cy="1014838"/>
          </a:xfrm>
          <a:prstGeom prst="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217F9B1-4639-4DB7-B7A6-28F1DED70421}"/>
              </a:ext>
            </a:extLst>
          </p:cNvPr>
          <p:cNvSpPr/>
          <p:nvPr/>
        </p:nvSpPr>
        <p:spPr>
          <a:xfrm>
            <a:off x="3191834" y="3676154"/>
            <a:ext cx="6637966" cy="1014838"/>
          </a:xfrm>
          <a:prstGeom prst="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145B1B-080A-4AD1-A890-6FE0FBD31075}"/>
              </a:ext>
            </a:extLst>
          </p:cNvPr>
          <p:cNvSpPr/>
          <p:nvPr/>
        </p:nvSpPr>
        <p:spPr>
          <a:xfrm>
            <a:off x="2264839" y="3676154"/>
            <a:ext cx="8118875" cy="1014838"/>
          </a:xfrm>
          <a:prstGeom prst="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36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/>
      <p:bldP spid="12" grpId="0" animBg="1"/>
      <p:bldP spid="155" grpId="0" animBg="1"/>
      <p:bldP spid="156" grpId="0" animBg="1"/>
      <p:bldP spid="17" grpId="0"/>
      <p:bldP spid="2" grpId="0" animBg="1"/>
      <p:bldP spid="61" grpId="0" animBg="1"/>
      <p:bldP spid="6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4668172" y="1807883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5507623" y="274522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5583823" y="280895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4677697" y="2655151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5039276" y="207359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5076139" y="283085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1573348" y="183617"/>
            <a:ext cx="9724767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(Weights and Biases get updated)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4215321" y="159758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4668172" y="1341688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4215321" y="1623217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21" y="1623217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4224846" y="242626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4224846" y="2451892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846" y="2451892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5483026" y="114195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5559226" y="120568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4677697" y="1532690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5029818" y="115702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4544347" y="213950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4668172" y="1807883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5482669" y="196952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5558869" y="203325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4677697" y="2360261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5011282" y="16088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4793900" y="245425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6E60AB-9ADF-4D95-BE07-42B33C6298EA}"/>
              </a:ext>
            </a:extLst>
          </p:cNvPr>
          <p:cNvCxnSpPr>
            <a:cxnSpLocks/>
            <a:stCxn id="82" idx="6"/>
            <a:endCxn id="137" idx="1"/>
          </p:cNvCxnSpPr>
          <p:nvPr/>
        </p:nvCxnSpPr>
        <p:spPr>
          <a:xfrm>
            <a:off x="5935877" y="1370841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BB9FBFA-16EC-4AA6-B7B5-BF557A744268}"/>
              </a:ext>
            </a:extLst>
          </p:cNvPr>
          <p:cNvSpPr/>
          <p:nvPr/>
        </p:nvSpPr>
        <p:spPr>
          <a:xfrm>
            <a:off x="6541335" y="160925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70AFBAB-16EB-40B5-94E0-35E870FC96D7}"/>
              </a:ext>
            </a:extLst>
          </p:cNvPr>
          <p:cNvSpPr/>
          <p:nvPr/>
        </p:nvSpPr>
        <p:spPr>
          <a:xfrm>
            <a:off x="6541335" y="167298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0E6C452-CF7E-408C-94D5-C50F4E29642E}"/>
              </a:ext>
            </a:extLst>
          </p:cNvPr>
          <p:cNvCxnSpPr>
            <a:cxnSpLocks/>
            <a:stCxn id="126" idx="6"/>
            <a:endCxn id="137" idx="3"/>
          </p:cNvCxnSpPr>
          <p:nvPr/>
        </p:nvCxnSpPr>
        <p:spPr>
          <a:xfrm flipV="1">
            <a:off x="5935520" y="1999993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64670F25-A2B0-47AF-B31B-7D9C6E110306}"/>
              </a:ext>
            </a:extLst>
          </p:cNvPr>
          <p:cNvSpPr/>
          <p:nvPr/>
        </p:nvSpPr>
        <p:spPr>
          <a:xfrm>
            <a:off x="6541335" y="239983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9454FB-D9CA-47A7-8086-5904B7E218E3}"/>
              </a:ext>
            </a:extLst>
          </p:cNvPr>
          <p:cNvSpPr/>
          <p:nvPr/>
        </p:nvSpPr>
        <p:spPr>
          <a:xfrm>
            <a:off x="6627060" y="246356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AF12528-8031-4C58-8A6D-C62D31D212AA}"/>
              </a:ext>
            </a:extLst>
          </p:cNvPr>
          <p:cNvSpPr/>
          <p:nvPr/>
        </p:nvSpPr>
        <p:spPr>
          <a:xfrm>
            <a:off x="6315736" y="171851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E8C155E-FDD9-4C6D-9F1F-35ADA01FDCF0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5962335" y="2215892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C0F7E7C-CAC3-4F84-84E2-07556C9B1437}"/>
              </a:ext>
            </a:extLst>
          </p:cNvPr>
          <p:cNvSpPr/>
          <p:nvPr/>
        </p:nvSpPr>
        <p:spPr>
          <a:xfrm>
            <a:off x="6280845" y="20780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7DBCA9-1BB7-40B0-A911-352BACFF095F}"/>
              </a:ext>
            </a:extLst>
          </p:cNvPr>
          <p:cNvSpPr/>
          <p:nvPr/>
        </p:nvSpPr>
        <p:spPr>
          <a:xfrm>
            <a:off x="6281636" y="12813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52C4DF3-E636-4DA9-9E7C-C441594BB8E2}"/>
              </a:ext>
            </a:extLst>
          </p:cNvPr>
          <p:cNvSpPr/>
          <p:nvPr/>
        </p:nvSpPr>
        <p:spPr>
          <a:xfrm>
            <a:off x="6286127" y="252729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989A3D6-D440-4579-A380-FD500528E697}"/>
              </a:ext>
            </a:extLst>
          </p:cNvPr>
          <p:cNvCxnSpPr>
            <a:cxnSpLocks/>
            <a:stCxn id="69" idx="6"/>
            <a:endCxn id="143" idx="3"/>
          </p:cNvCxnSpPr>
          <p:nvPr/>
        </p:nvCxnSpPr>
        <p:spPr>
          <a:xfrm flipV="1">
            <a:off x="5960474" y="2790568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7030732" y="183818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7599644" y="201506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7666319" y="207879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endCxn id="158" idx="3"/>
          </p:cNvCxnSpPr>
          <p:nvPr/>
        </p:nvCxnSpPr>
        <p:spPr>
          <a:xfrm flipV="1">
            <a:off x="7014270" y="240579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7222993" y="165876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7177542" y="218503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8061651" y="224394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47710F-776E-4CFC-B820-33FB8C27DF89}"/>
              </a:ext>
            </a:extLst>
          </p:cNvPr>
          <p:cNvSpPr/>
          <p:nvPr/>
        </p:nvSpPr>
        <p:spPr>
          <a:xfrm>
            <a:off x="3985469" y="2836431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61E5DFF-1700-4B6F-BF90-C596480F0BC6}"/>
              </a:ext>
            </a:extLst>
          </p:cNvPr>
          <p:cNvSpPr/>
          <p:nvPr/>
        </p:nvSpPr>
        <p:spPr>
          <a:xfrm>
            <a:off x="5155534" y="321798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B2DAC22-4F3E-483B-B401-04B7357B0DAB}"/>
              </a:ext>
            </a:extLst>
          </p:cNvPr>
          <p:cNvSpPr/>
          <p:nvPr/>
        </p:nvSpPr>
        <p:spPr>
          <a:xfrm>
            <a:off x="7233975" y="245541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DF23FFF-8A39-49F8-8386-8DE43F400C52}"/>
              </a:ext>
            </a:extLst>
          </p:cNvPr>
          <p:cNvSpPr/>
          <p:nvPr/>
        </p:nvSpPr>
        <p:spPr>
          <a:xfrm>
            <a:off x="6074397" y="284788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/>
              <p:nvPr/>
            </p:nvSpPr>
            <p:spPr>
              <a:xfrm>
                <a:off x="8367602" y="2050853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602" y="2050853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 t="-6557" r="-21622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A846A9D-F52A-469F-9036-4DB7E4CBA180}"/>
              </a:ext>
            </a:extLst>
          </p:cNvPr>
          <p:cNvCxnSpPr>
            <a:cxnSpLocks/>
            <a:stCxn id="69" idx="6"/>
            <a:endCxn id="137" idx="4"/>
          </p:cNvCxnSpPr>
          <p:nvPr/>
        </p:nvCxnSpPr>
        <p:spPr>
          <a:xfrm flipV="1">
            <a:off x="5960474" y="2067033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CC5516-57C7-4327-A8A9-7220C35C950F}"/>
              </a:ext>
            </a:extLst>
          </p:cNvPr>
          <p:cNvSpPr/>
          <p:nvPr/>
        </p:nvSpPr>
        <p:spPr>
          <a:xfrm>
            <a:off x="5808992" y="253818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B4B3E07-4FAC-4D05-BEDB-945F1EB1FE93}"/>
              </a:ext>
            </a:extLst>
          </p:cNvPr>
          <p:cNvCxnSpPr>
            <a:cxnSpLocks/>
          </p:cNvCxnSpPr>
          <p:nvPr/>
        </p:nvCxnSpPr>
        <p:spPr>
          <a:xfrm>
            <a:off x="5935877" y="1370841"/>
            <a:ext cx="831884" cy="10289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B1BEE4F-77EC-4D16-97AD-DAD414A13C02}"/>
              </a:ext>
            </a:extLst>
          </p:cNvPr>
          <p:cNvSpPr/>
          <p:nvPr/>
        </p:nvSpPr>
        <p:spPr>
          <a:xfrm>
            <a:off x="5792201" y="140740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75E914C-D05E-453F-B300-E8385D15E915}"/>
                  </a:ext>
                </a:extLst>
              </p:cNvPr>
              <p:cNvSpPr txBox="1"/>
              <p:nvPr/>
            </p:nvSpPr>
            <p:spPr>
              <a:xfrm>
                <a:off x="4664676" y="3795112"/>
                <a:ext cx="2447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75E914C-D05E-453F-B300-E8385D15E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676" y="3795112"/>
                <a:ext cx="2447465" cy="276999"/>
              </a:xfrm>
              <a:prstGeom prst="rect">
                <a:avLst/>
              </a:prstGeom>
              <a:blipFill>
                <a:blip r:embed="rId5"/>
                <a:stretch>
                  <a:fillRect l="-1741" t="-26667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5EE920C-D602-4790-8177-6C7A27A5043A}"/>
              </a:ext>
            </a:extLst>
          </p:cNvPr>
          <p:cNvSpPr/>
          <p:nvPr/>
        </p:nvSpPr>
        <p:spPr>
          <a:xfrm>
            <a:off x="6575694" y="4201251"/>
            <a:ext cx="390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of W (weights) and b (biases)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6CCBD1-803D-4E81-9652-8DCB949EE9C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172202" y="4072111"/>
            <a:ext cx="403492" cy="313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1294C49-F58C-41DC-8727-968A8381C664}"/>
              </a:ext>
            </a:extLst>
          </p:cNvPr>
          <p:cNvSpPr/>
          <p:nvPr/>
        </p:nvSpPr>
        <p:spPr>
          <a:xfrm>
            <a:off x="5348128" y="4515057"/>
            <a:ext cx="4719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a function of W (weights) and b (biases)</a:t>
            </a:r>
            <a:endParaRPr lang="en-IN" dirty="0"/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511FB096-8028-4EEA-A35F-02C89CA84C91}"/>
              </a:ext>
            </a:extLst>
          </p:cNvPr>
          <p:cNvCxnSpPr>
            <a:cxnSpLocks/>
            <a:stCxn id="177" idx="1"/>
          </p:cNvCxnSpPr>
          <p:nvPr/>
        </p:nvCxnSpPr>
        <p:spPr>
          <a:xfrm flipH="1" flipV="1">
            <a:off x="4997198" y="4110261"/>
            <a:ext cx="350930" cy="58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D58460D-B625-461B-9DF8-FDE7AD1C19C5}"/>
                  </a:ext>
                </a:extLst>
              </p:cNvPr>
              <p:cNvSpPr txBox="1"/>
              <p:nvPr/>
            </p:nvSpPr>
            <p:spPr>
              <a:xfrm>
                <a:off x="4947794" y="5186464"/>
                <a:ext cx="2463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𝑊𝑛𝑒𝑤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D58460D-B625-461B-9DF8-FDE7AD1C1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794" y="5186464"/>
                <a:ext cx="2463751" cy="276999"/>
              </a:xfrm>
              <a:prstGeom prst="rect">
                <a:avLst/>
              </a:prstGeom>
              <a:blipFill>
                <a:blip r:embed="rId6"/>
                <a:stretch>
                  <a:fillRect l="-1980" r="-1485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485FAC37-754E-49DA-BC54-15640002A68A}"/>
                  </a:ext>
                </a:extLst>
              </p:cNvPr>
              <p:cNvSpPr txBox="1"/>
              <p:nvPr/>
            </p:nvSpPr>
            <p:spPr>
              <a:xfrm>
                <a:off x="5046346" y="5593132"/>
                <a:ext cx="2279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𝑏𝑛𝑒𝑤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𝑜𝑙𝑑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485FAC37-754E-49DA-BC54-15640002A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346" y="5593132"/>
                <a:ext cx="2279663" cy="276999"/>
              </a:xfrm>
              <a:prstGeom prst="rect">
                <a:avLst/>
              </a:prstGeom>
              <a:blipFill>
                <a:blip r:embed="rId7"/>
                <a:stretch>
                  <a:fillRect l="-2139" r="-160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CBE76B0-D7D9-48A2-8684-BCD3DBCD9132}"/>
              </a:ext>
            </a:extLst>
          </p:cNvPr>
          <p:cNvSpPr/>
          <p:nvPr/>
        </p:nvSpPr>
        <p:spPr>
          <a:xfrm>
            <a:off x="7600832" y="5140297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weights for next iteration</a:t>
            </a:r>
            <a:endParaRPr lang="en-IN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A0B308D-469E-4762-945C-D96AE1AE8B0A}"/>
              </a:ext>
            </a:extLst>
          </p:cNvPr>
          <p:cNvSpPr/>
          <p:nvPr/>
        </p:nvSpPr>
        <p:spPr>
          <a:xfrm>
            <a:off x="7600832" y="5493450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biases for next iteration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9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7" grpId="0"/>
      <p:bldP spid="179" grpId="0"/>
      <p:bldP spid="180" grpId="0"/>
      <p:bldP spid="24" grpId="0"/>
      <p:bldP spid="18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727108" y="1917611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1566559" y="285494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1642759" y="291867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736633" y="2764879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1098212" y="218332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1135075" y="29405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1573348" y="183617"/>
            <a:ext cx="9724767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(Weights and Biases get updated)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274257" y="170731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727108" y="1451416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274257" y="1732945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7" y="1732945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283782" y="253599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283782" y="2561620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82" y="2561620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1541962" y="125168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1618162" y="131541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736633" y="1642418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1088754" y="126675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603283" y="22492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727108" y="1917611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1541605" y="20792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1617805" y="21429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736633" y="2469989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1070218" y="171861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852836" y="25639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6E60AB-9ADF-4D95-BE07-42B33C6298EA}"/>
              </a:ext>
            </a:extLst>
          </p:cNvPr>
          <p:cNvCxnSpPr>
            <a:cxnSpLocks/>
            <a:stCxn id="82" idx="6"/>
            <a:endCxn id="137" idx="1"/>
          </p:cNvCxnSpPr>
          <p:nvPr/>
        </p:nvCxnSpPr>
        <p:spPr>
          <a:xfrm>
            <a:off x="1994813" y="1480569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BB9FBFA-16EC-4AA6-B7B5-BF557A744268}"/>
              </a:ext>
            </a:extLst>
          </p:cNvPr>
          <p:cNvSpPr/>
          <p:nvPr/>
        </p:nvSpPr>
        <p:spPr>
          <a:xfrm>
            <a:off x="2600271" y="171898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70AFBAB-16EB-40B5-94E0-35E870FC96D7}"/>
              </a:ext>
            </a:extLst>
          </p:cNvPr>
          <p:cNvSpPr/>
          <p:nvPr/>
        </p:nvSpPr>
        <p:spPr>
          <a:xfrm>
            <a:off x="2600271" y="178271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0E6C452-CF7E-408C-94D5-C50F4E29642E}"/>
              </a:ext>
            </a:extLst>
          </p:cNvPr>
          <p:cNvCxnSpPr>
            <a:cxnSpLocks/>
            <a:stCxn id="126" idx="6"/>
            <a:endCxn id="137" idx="3"/>
          </p:cNvCxnSpPr>
          <p:nvPr/>
        </p:nvCxnSpPr>
        <p:spPr>
          <a:xfrm flipV="1">
            <a:off x="1994456" y="2109721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64670F25-A2B0-47AF-B31B-7D9C6E110306}"/>
              </a:ext>
            </a:extLst>
          </p:cNvPr>
          <p:cNvSpPr/>
          <p:nvPr/>
        </p:nvSpPr>
        <p:spPr>
          <a:xfrm>
            <a:off x="2600271" y="250955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9454FB-D9CA-47A7-8086-5904B7E218E3}"/>
              </a:ext>
            </a:extLst>
          </p:cNvPr>
          <p:cNvSpPr/>
          <p:nvPr/>
        </p:nvSpPr>
        <p:spPr>
          <a:xfrm>
            <a:off x="2685996" y="257328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AF12528-8031-4C58-8A6D-C62D31D212AA}"/>
              </a:ext>
            </a:extLst>
          </p:cNvPr>
          <p:cNvSpPr/>
          <p:nvPr/>
        </p:nvSpPr>
        <p:spPr>
          <a:xfrm>
            <a:off x="2374672" y="182823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E8C155E-FDD9-4C6D-9F1F-35ADA01FDCF0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2021271" y="2325620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C0F7E7C-CAC3-4F84-84E2-07556C9B1437}"/>
              </a:ext>
            </a:extLst>
          </p:cNvPr>
          <p:cNvSpPr/>
          <p:nvPr/>
        </p:nvSpPr>
        <p:spPr>
          <a:xfrm>
            <a:off x="2339781" y="21877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7DBCA9-1BB7-40B0-A911-352BACFF095F}"/>
              </a:ext>
            </a:extLst>
          </p:cNvPr>
          <p:cNvSpPr/>
          <p:nvPr/>
        </p:nvSpPr>
        <p:spPr>
          <a:xfrm>
            <a:off x="2340572" y="139110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52C4DF3-E636-4DA9-9E7C-C441594BB8E2}"/>
              </a:ext>
            </a:extLst>
          </p:cNvPr>
          <p:cNvSpPr/>
          <p:nvPr/>
        </p:nvSpPr>
        <p:spPr>
          <a:xfrm>
            <a:off x="2345063" y="263701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989A3D6-D440-4579-A380-FD500528E697}"/>
              </a:ext>
            </a:extLst>
          </p:cNvPr>
          <p:cNvCxnSpPr>
            <a:cxnSpLocks/>
            <a:stCxn id="69" idx="6"/>
            <a:endCxn id="143" idx="3"/>
          </p:cNvCxnSpPr>
          <p:nvPr/>
        </p:nvCxnSpPr>
        <p:spPr>
          <a:xfrm flipV="1">
            <a:off x="2019410" y="2900296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089668" y="1947917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3658580" y="212478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3725255" y="218851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endCxn id="158" idx="3"/>
          </p:cNvCxnSpPr>
          <p:nvPr/>
        </p:nvCxnSpPr>
        <p:spPr>
          <a:xfrm flipV="1">
            <a:off x="3073206" y="2515527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3281929" y="176849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3236478" y="229476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4120587" y="2353677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47710F-776E-4CFC-B820-33FB8C27DF89}"/>
              </a:ext>
            </a:extLst>
          </p:cNvPr>
          <p:cNvSpPr/>
          <p:nvPr/>
        </p:nvSpPr>
        <p:spPr>
          <a:xfrm>
            <a:off x="44405" y="2946159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61E5DFF-1700-4B6F-BF90-C596480F0BC6}"/>
              </a:ext>
            </a:extLst>
          </p:cNvPr>
          <p:cNvSpPr/>
          <p:nvPr/>
        </p:nvSpPr>
        <p:spPr>
          <a:xfrm>
            <a:off x="1214470" y="3327715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B2DAC22-4F3E-483B-B401-04B7357B0DAB}"/>
              </a:ext>
            </a:extLst>
          </p:cNvPr>
          <p:cNvSpPr/>
          <p:nvPr/>
        </p:nvSpPr>
        <p:spPr>
          <a:xfrm>
            <a:off x="3292911" y="2565144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DF23FFF-8A39-49F8-8386-8DE43F400C52}"/>
              </a:ext>
            </a:extLst>
          </p:cNvPr>
          <p:cNvSpPr/>
          <p:nvPr/>
        </p:nvSpPr>
        <p:spPr>
          <a:xfrm>
            <a:off x="2133333" y="2957609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/>
              <p:nvPr/>
            </p:nvSpPr>
            <p:spPr>
              <a:xfrm>
                <a:off x="4426538" y="21605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38" y="2160581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 t="-6557" r="-22973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A846A9D-F52A-469F-9036-4DB7E4CBA180}"/>
              </a:ext>
            </a:extLst>
          </p:cNvPr>
          <p:cNvCxnSpPr>
            <a:cxnSpLocks/>
            <a:stCxn id="69" idx="6"/>
            <a:endCxn id="137" idx="4"/>
          </p:cNvCxnSpPr>
          <p:nvPr/>
        </p:nvCxnSpPr>
        <p:spPr>
          <a:xfrm flipV="1">
            <a:off x="2019410" y="2176761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CC5516-57C7-4327-A8A9-7220C35C950F}"/>
              </a:ext>
            </a:extLst>
          </p:cNvPr>
          <p:cNvSpPr/>
          <p:nvPr/>
        </p:nvSpPr>
        <p:spPr>
          <a:xfrm>
            <a:off x="1867928" y="264791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B4B3E07-4FAC-4D05-BEDB-945F1EB1FE93}"/>
              </a:ext>
            </a:extLst>
          </p:cNvPr>
          <p:cNvCxnSpPr>
            <a:cxnSpLocks/>
          </p:cNvCxnSpPr>
          <p:nvPr/>
        </p:nvCxnSpPr>
        <p:spPr>
          <a:xfrm>
            <a:off x="1994813" y="1480569"/>
            <a:ext cx="831884" cy="10289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B1BEE4F-77EC-4D16-97AD-DAD414A13C02}"/>
              </a:ext>
            </a:extLst>
          </p:cNvPr>
          <p:cNvSpPr/>
          <p:nvPr/>
        </p:nvSpPr>
        <p:spPr>
          <a:xfrm>
            <a:off x="1851137" y="15171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BF389AA-6F09-40D7-B8F1-CFE5EDE02A73}"/>
              </a:ext>
            </a:extLst>
          </p:cNvPr>
          <p:cNvCxnSpPr>
            <a:cxnSpLocks/>
            <a:stCxn id="76" idx="3"/>
            <a:endCxn id="63" idx="1"/>
          </p:cNvCxnSpPr>
          <p:nvPr/>
        </p:nvCxnSpPr>
        <p:spPr>
          <a:xfrm>
            <a:off x="8020972" y="1914563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1FE05D9-FC99-47D3-8899-F8C928DF7A04}"/>
              </a:ext>
            </a:extLst>
          </p:cNvPr>
          <p:cNvSpPr/>
          <p:nvPr/>
        </p:nvSpPr>
        <p:spPr>
          <a:xfrm>
            <a:off x="8860423" y="285190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4453E7F-723C-46E8-8F13-3E3B208E7A4A}"/>
              </a:ext>
            </a:extLst>
          </p:cNvPr>
          <p:cNvSpPr/>
          <p:nvPr/>
        </p:nvSpPr>
        <p:spPr>
          <a:xfrm>
            <a:off x="8936623" y="29156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B35B5BA-5832-44D0-9F10-33884EA190E3}"/>
              </a:ext>
            </a:extLst>
          </p:cNvPr>
          <p:cNvCxnSpPr>
            <a:cxnSpLocks/>
            <a:stCxn id="87" idx="6"/>
            <a:endCxn id="63" idx="2"/>
          </p:cNvCxnSpPr>
          <p:nvPr/>
        </p:nvCxnSpPr>
        <p:spPr>
          <a:xfrm>
            <a:off x="8030497" y="2761831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6AF6577-FEFB-44E6-AAA7-AA85E0EC02A3}"/>
              </a:ext>
            </a:extLst>
          </p:cNvPr>
          <p:cNvSpPr/>
          <p:nvPr/>
        </p:nvSpPr>
        <p:spPr>
          <a:xfrm>
            <a:off x="8392076" y="218027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576B5A9-AD6F-480C-B160-FFF85326DDE0}"/>
              </a:ext>
            </a:extLst>
          </p:cNvPr>
          <p:cNvSpPr/>
          <p:nvPr/>
        </p:nvSpPr>
        <p:spPr>
          <a:xfrm>
            <a:off x="8428939" y="293753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60EECB4-AFBC-4677-9845-04EFD87B616D}"/>
              </a:ext>
            </a:extLst>
          </p:cNvPr>
          <p:cNvSpPr/>
          <p:nvPr/>
        </p:nvSpPr>
        <p:spPr>
          <a:xfrm>
            <a:off x="7568121" y="170426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F731F25-A927-40F5-94EE-FBF8BE156D4F}"/>
              </a:ext>
            </a:extLst>
          </p:cNvPr>
          <p:cNvCxnSpPr>
            <a:cxnSpLocks/>
            <a:stCxn id="76" idx="3"/>
            <a:endCxn id="92" idx="3"/>
          </p:cNvCxnSpPr>
          <p:nvPr/>
        </p:nvCxnSpPr>
        <p:spPr>
          <a:xfrm flipV="1">
            <a:off x="8020972" y="1448368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CB4502D-D516-416A-A452-8B94BB684148}"/>
                  </a:ext>
                </a:extLst>
              </p:cNvPr>
              <p:cNvSpPr/>
              <p:nvPr/>
            </p:nvSpPr>
            <p:spPr>
              <a:xfrm>
                <a:off x="7568121" y="1729897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CB4502D-D516-416A-A452-8B94BB684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121" y="1729897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1F04638E-8DF1-4CCF-85CA-18E4B391034D}"/>
              </a:ext>
            </a:extLst>
          </p:cNvPr>
          <p:cNvSpPr/>
          <p:nvPr/>
        </p:nvSpPr>
        <p:spPr>
          <a:xfrm>
            <a:off x="7577646" y="253294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16BE3BE-82FF-42D5-A390-492D32BBD43D}"/>
                  </a:ext>
                </a:extLst>
              </p:cNvPr>
              <p:cNvSpPr/>
              <p:nvPr/>
            </p:nvSpPr>
            <p:spPr>
              <a:xfrm>
                <a:off x="7577646" y="2558572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16BE3BE-82FF-42D5-A390-492D32BBD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646" y="2558572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F83EBDD-DC09-4418-8E00-222748A2197A}"/>
              </a:ext>
            </a:extLst>
          </p:cNvPr>
          <p:cNvSpPr/>
          <p:nvPr/>
        </p:nvSpPr>
        <p:spPr>
          <a:xfrm>
            <a:off x="8835826" y="124863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309961-2725-4758-89C8-43C9F9CFED13}"/>
              </a:ext>
            </a:extLst>
          </p:cNvPr>
          <p:cNvSpPr/>
          <p:nvPr/>
        </p:nvSpPr>
        <p:spPr>
          <a:xfrm>
            <a:off x="8912026" y="131236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BF5F5A2-BC84-499D-89AF-29E865531CE3}"/>
              </a:ext>
            </a:extLst>
          </p:cNvPr>
          <p:cNvCxnSpPr>
            <a:cxnSpLocks/>
            <a:stCxn id="87" idx="6"/>
            <a:endCxn id="89" idx="3"/>
          </p:cNvCxnSpPr>
          <p:nvPr/>
        </p:nvCxnSpPr>
        <p:spPr>
          <a:xfrm flipV="1">
            <a:off x="8030497" y="1639370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C721B01E-D618-4A9F-9B32-39F3D663A091}"/>
              </a:ext>
            </a:extLst>
          </p:cNvPr>
          <p:cNvSpPr/>
          <p:nvPr/>
        </p:nvSpPr>
        <p:spPr>
          <a:xfrm>
            <a:off x="8382618" y="126370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6E6F7D6-0EB7-4EC9-B705-CA0A9FE158CD}"/>
              </a:ext>
            </a:extLst>
          </p:cNvPr>
          <p:cNvSpPr/>
          <p:nvPr/>
        </p:nvSpPr>
        <p:spPr>
          <a:xfrm>
            <a:off x="7897147" y="224618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AC014CC-42C5-48BE-A5AA-FC16F90D6019}"/>
              </a:ext>
            </a:extLst>
          </p:cNvPr>
          <p:cNvCxnSpPr>
            <a:cxnSpLocks/>
            <a:stCxn id="76" idx="3"/>
            <a:endCxn id="95" idx="1"/>
          </p:cNvCxnSpPr>
          <p:nvPr/>
        </p:nvCxnSpPr>
        <p:spPr>
          <a:xfrm>
            <a:off x="8020972" y="1914563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200ED9C5-5AB7-4A1E-8DE3-76B6FCFD86C8}"/>
              </a:ext>
            </a:extLst>
          </p:cNvPr>
          <p:cNvSpPr/>
          <p:nvPr/>
        </p:nvSpPr>
        <p:spPr>
          <a:xfrm>
            <a:off x="8835469" y="207620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6D0C6-FE72-41EB-BF86-EFBD85B42244}"/>
              </a:ext>
            </a:extLst>
          </p:cNvPr>
          <p:cNvSpPr/>
          <p:nvPr/>
        </p:nvSpPr>
        <p:spPr>
          <a:xfrm>
            <a:off x="8911669" y="213993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37F0243-147F-432C-8B89-796AD6F947CE}"/>
              </a:ext>
            </a:extLst>
          </p:cNvPr>
          <p:cNvCxnSpPr>
            <a:cxnSpLocks/>
            <a:stCxn id="88" idx="3"/>
            <a:endCxn id="95" idx="3"/>
          </p:cNvCxnSpPr>
          <p:nvPr/>
        </p:nvCxnSpPr>
        <p:spPr>
          <a:xfrm flipV="1">
            <a:off x="8030497" y="2466941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24F49-2D0D-4476-9291-B3A93F562F7C}"/>
              </a:ext>
            </a:extLst>
          </p:cNvPr>
          <p:cNvSpPr/>
          <p:nvPr/>
        </p:nvSpPr>
        <p:spPr>
          <a:xfrm>
            <a:off x="8364082" y="171556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ADE9A1-898C-478E-87A3-E0F6D31B0E60}"/>
              </a:ext>
            </a:extLst>
          </p:cNvPr>
          <p:cNvSpPr/>
          <p:nvPr/>
        </p:nvSpPr>
        <p:spPr>
          <a:xfrm>
            <a:off x="8146700" y="256093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-2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5B258E-0B55-40BD-916D-AD2026C25D23}"/>
              </a:ext>
            </a:extLst>
          </p:cNvPr>
          <p:cNvCxnSpPr>
            <a:cxnSpLocks/>
            <a:stCxn id="89" idx="6"/>
            <a:endCxn id="101" idx="1"/>
          </p:cNvCxnSpPr>
          <p:nvPr/>
        </p:nvCxnSpPr>
        <p:spPr>
          <a:xfrm>
            <a:off x="9288677" y="1477521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97C63411-0C61-4F41-9AF1-EDCFBEC91F56}"/>
              </a:ext>
            </a:extLst>
          </p:cNvPr>
          <p:cNvSpPr/>
          <p:nvPr/>
        </p:nvSpPr>
        <p:spPr>
          <a:xfrm>
            <a:off x="9894135" y="171593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9339759-746D-4CCE-92CD-0F0DFADED7F2}"/>
              </a:ext>
            </a:extLst>
          </p:cNvPr>
          <p:cNvSpPr/>
          <p:nvPr/>
        </p:nvSpPr>
        <p:spPr>
          <a:xfrm>
            <a:off x="9894135" y="177966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-2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603561A-855C-4F2F-87CC-C1A705B1E403}"/>
              </a:ext>
            </a:extLst>
          </p:cNvPr>
          <p:cNvCxnSpPr>
            <a:cxnSpLocks/>
            <a:stCxn id="95" idx="6"/>
            <a:endCxn id="101" idx="3"/>
          </p:cNvCxnSpPr>
          <p:nvPr/>
        </p:nvCxnSpPr>
        <p:spPr>
          <a:xfrm flipV="1">
            <a:off x="9288320" y="2106673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8E3BAC6-9FF8-428E-8343-F5C4AEA3CEFF}"/>
              </a:ext>
            </a:extLst>
          </p:cNvPr>
          <p:cNvSpPr/>
          <p:nvPr/>
        </p:nvSpPr>
        <p:spPr>
          <a:xfrm>
            <a:off x="9894135" y="250651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8740F8E-214A-4E47-9BF6-90C237177CB1}"/>
              </a:ext>
            </a:extLst>
          </p:cNvPr>
          <p:cNvSpPr/>
          <p:nvPr/>
        </p:nvSpPr>
        <p:spPr>
          <a:xfrm>
            <a:off x="9979860" y="257024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71C07F7-0F8C-4651-8390-16BC98736AA7}"/>
              </a:ext>
            </a:extLst>
          </p:cNvPr>
          <p:cNvSpPr/>
          <p:nvPr/>
        </p:nvSpPr>
        <p:spPr>
          <a:xfrm>
            <a:off x="9668536" y="182519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9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E55A9D7-C0FB-49C7-BCE0-74CAB59808FC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9315135" y="2322572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1DA70B-69EB-42FE-A72F-00EFFBDE0577}"/>
              </a:ext>
            </a:extLst>
          </p:cNvPr>
          <p:cNvSpPr/>
          <p:nvPr/>
        </p:nvSpPr>
        <p:spPr>
          <a:xfrm>
            <a:off x="9633645" y="218473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490736-DAEE-410E-9317-ACCB5FB5A08D}"/>
              </a:ext>
            </a:extLst>
          </p:cNvPr>
          <p:cNvSpPr/>
          <p:nvPr/>
        </p:nvSpPr>
        <p:spPr>
          <a:xfrm>
            <a:off x="9634436" y="138806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3B8BD44-68F1-48E2-813E-60CA23B758A8}"/>
              </a:ext>
            </a:extLst>
          </p:cNvPr>
          <p:cNvSpPr/>
          <p:nvPr/>
        </p:nvSpPr>
        <p:spPr>
          <a:xfrm>
            <a:off x="9638927" y="263397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B5B7C1E-4253-4272-BF8B-D23723B80CA6}"/>
              </a:ext>
            </a:extLst>
          </p:cNvPr>
          <p:cNvCxnSpPr>
            <a:cxnSpLocks/>
            <a:stCxn id="63" idx="6"/>
            <a:endCxn id="104" idx="3"/>
          </p:cNvCxnSpPr>
          <p:nvPr/>
        </p:nvCxnSpPr>
        <p:spPr>
          <a:xfrm flipV="1">
            <a:off x="9313274" y="2897248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231F772-457F-4D0A-BC1A-D9474FCEBB0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10383532" y="194486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D8E7F53A-738D-4B1C-815E-E4F35274FC98}"/>
              </a:ext>
            </a:extLst>
          </p:cNvPr>
          <p:cNvSpPr/>
          <p:nvPr/>
        </p:nvSpPr>
        <p:spPr>
          <a:xfrm>
            <a:off x="10952444" y="212174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072A3F0-0882-460E-9931-8156149270A2}"/>
              </a:ext>
            </a:extLst>
          </p:cNvPr>
          <p:cNvSpPr/>
          <p:nvPr/>
        </p:nvSpPr>
        <p:spPr>
          <a:xfrm>
            <a:off x="11019119" y="218547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-3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C67F88-2A48-467F-A8A0-98CC6C15208C}"/>
              </a:ext>
            </a:extLst>
          </p:cNvPr>
          <p:cNvCxnSpPr>
            <a:cxnSpLocks/>
            <a:endCxn id="115" idx="3"/>
          </p:cNvCxnSpPr>
          <p:nvPr/>
        </p:nvCxnSpPr>
        <p:spPr>
          <a:xfrm flipV="1">
            <a:off x="10367070" y="251247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65AD53A-2258-4F49-9B58-D5A88ACDCA6C}"/>
              </a:ext>
            </a:extLst>
          </p:cNvPr>
          <p:cNvSpPr/>
          <p:nvPr/>
        </p:nvSpPr>
        <p:spPr>
          <a:xfrm>
            <a:off x="10575793" y="176544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1F274E0-AED8-4079-9476-C7ED43D7282A}"/>
              </a:ext>
            </a:extLst>
          </p:cNvPr>
          <p:cNvSpPr/>
          <p:nvPr/>
        </p:nvSpPr>
        <p:spPr>
          <a:xfrm>
            <a:off x="10530342" y="229171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B75585D-00F0-453A-B11A-6641A9CB4325}"/>
              </a:ext>
            </a:extLst>
          </p:cNvPr>
          <p:cNvCxnSpPr>
            <a:cxnSpLocks/>
          </p:cNvCxnSpPr>
          <p:nvPr/>
        </p:nvCxnSpPr>
        <p:spPr>
          <a:xfrm>
            <a:off x="11414451" y="235062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980A95-F41C-4714-A934-07B395B9DD65}"/>
              </a:ext>
            </a:extLst>
          </p:cNvPr>
          <p:cNvSpPr/>
          <p:nvPr/>
        </p:nvSpPr>
        <p:spPr>
          <a:xfrm>
            <a:off x="7338269" y="2943111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3958E7B-C9CC-4ABD-A366-C516A38CE078}"/>
              </a:ext>
            </a:extLst>
          </p:cNvPr>
          <p:cNvSpPr/>
          <p:nvPr/>
        </p:nvSpPr>
        <p:spPr>
          <a:xfrm>
            <a:off x="8508334" y="332466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67B08B6-D006-460E-8B95-431110B7F54D}"/>
              </a:ext>
            </a:extLst>
          </p:cNvPr>
          <p:cNvSpPr/>
          <p:nvPr/>
        </p:nvSpPr>
        <p:spPr>
          <a:xfrm>
            <a:off x="10586775" y="256209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E0BDC95-586B-42D8-971F-EC57BEF13FD9}"/>
              </a:ext>
            </a:extLst>
          </p:cNvPr>
          <p:cNvSpPr/>
          <p:nvPr/>
        </p:nvSpPr>
        <p:spPr>
          <a:xfrm>
            <a:off x="9427197" y="295456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936498F-19C2-4D73-AB30-C1BE62177235}"/>
                  </a:ext>
                </a:extLst>
              </p:cNvPr>
              <p:cNvSpPr/>
              <p:nvPr/>
            </p:nvSpPr>
            <p:spPr>
              <a:xfrm>
                <a:off x="11720402" y="2157533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936498F-19C2-4D73-AB30-C1BE62177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402" y="2157533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 t="-6557" r="-21622"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C08315B-980C-4B01-82E3-C16D52678753}"/>
              </a:ext>
            </a:extLst>
          </p:cNvPr>
          <p:cNvCxnSpPr>
            <a:cxnSpLocks/>
            <a:stCxn id="63" idx="6"/>
            <a:endCxn id="101" idx="4"/>
          </p:cNvCxnSpPr>
          <p:nvPr/>
        </p:nvCxnSpPr>
        <p:spPr>
          <a:xfrm flipV="1">
            <a:off x="9313274" y="2173713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2280A1-5244-4E16-832C-067A9C701C8D}"/>
              </a:ext>
            </a:extLst>
          </p:cNvPr>
          <p:cNvSpPr/>
          <p:nvPr/>
        </p:nvSpPr>
        <p:spPr>
          <a:xfrm>
            <a:off x="9161792" y="264486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F2FA9B4-7623-4C3A-A3E7-8B7DB92DDF9D}"/>
              </a:ext>
            </a:extLst>
          </p:cNvPr>
          <p:cNvCxnSpPr>
            <a:cxnSpLocks/>
          </p:cNvCxnSpPr>
          <p:nvPr/>
        </p:nvCxnSpPr>
        <p:spPr>
          <a:xfrm>
            <a:off x="9288677" y="1477521"/>
            <a:ext cx="831884" cy="10289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A8D5867-64D5-40A4-95E0-3D0D91B35D31}"/>
              </a:ext>
            </a:extLst>
          </p:cNvPr>
          <p:cNvSpPr/>
          <p:nvPr/>
        </p:nvSpPr>
        <p:spPr>
          <a:xfrm>
            <a:off x="9145001" y="151408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6802DA-1209-4DA9-ABBB-AB9579917951}"/>
              </a:ext>
            </a:extLst>
          </p:cNvPr>
          <p:cNvSpPr/>
          <p:nvPr/>
        </p:nvSpPr>
        <p:spPr>
          <a:xfrm>
            <a:off x="4823112" y="1562069"/>
            <a:ext cx="25365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 and biases gets updated after the first iteration and the process continues… till a minima is achieved. Local minima or global minima?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CC7ADD-A0FB-4198-922A-928EE23C42A9}"/>
              </a:ext>
            </a:extLst>
          </p:cNvPr>
          <p:cNvSpPr/>
          <p:nvPr/>
        </p:nvSpPr>
        <p:spPr>
          <a:xfrm>
            <a:off x="4323384" y="4922085"/>
            <a:ext cx="3305907" cy="1548310"/>
          </a:xfrm>
          <a:custGeom>
            <a:avLst/>
            <a:gdLst>
              <a:gd name="connsiteX0" fmla="*/ 0 w 3305907"/>
              <a:gd name="connsiteY0" fmla="*/ 23574 h 1548310"/>
              <a:gd name="connsiteX1" fmla="*/ 738554 w 3305907"/>
              <a:gd name="connsiteY1" fmla="*/ 1043482 h 1548310"/>
              <a:gd name="connsiteX2" fmla="*/ 931984 w 3305907"/>
              <a:gd name="connsiteY2" fmla="*/ 806089 h 1548310"/>
              <a:gd name="connsiteX3" fmla="*/ 1582615 w 3305907"/>
              <a:gd name="connsiteY3" fmla="*/ 1535851 h 1548310"/>
              <a:gd name="connsiteX4" fmla="*/ 2074984 w 3305907"/>
              <a:gd name="connsiteY4" fmla="*/ 93912 h 1548310"/>
              <a:gd name="connsiteX5" fmla="*/ 2453054 w 3305907"/>
              <a:gd name="connsiteY5" fmla="*/ 225797 h 1548310"/>
              <a:gd name="connsiteX6" fmla="*/ 2831123 w 3305907"/>
              <a:gd name="connsiteY6" fmla="*/ 920389 h 1548310"/>
              <a:gd name="connsiteX7" fmla="*/ 3305907 w 3305907"/>
              <a:gd name="connsiteY7" fmla="*/ 296135 h 154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5907" h="1548310">
                <a:moveTo>
                  <a:pt x="0" y="23574"/>
                </a:moveTo>
                <a:cubicBezTo>
                  <a:pt x="291611" y="468318"/>
                  <a:pt x="583223" y="913063"/>
                  <a:pt x="738554" y="1043482"/>
                </a:cubicBezTo>
                <a:cubicBezTo>
                  <a:pt x="893885" y="1173901"/>
                  <a:pt x="791307" y="724028"/>
                  <a:pt x="931984" y="806089"/>
                </a:cubicBezTo>
                <a:cubicBezTo>
                  <a:pt x="1072661" y="888150"/>
                  <a:pt x="1392115" y="1654547"/>
                  <a:pt x="1582615" y="1535851"/>
                </a:cubicBezTo>
                <a:cubicBezTo>
                  <a:pt x="1773115" y="1417155"/>
                  <a:pt x="1929911" y="312254"/>
                  <a:pt x="2074984" y="93912"/>
                </a:cubicBezTo>
                <a:cubicBezTo>
                  <a:pt x="2220057" y="-124430"/>
                  <a:pt x="2327031" y="88051"/>
                  <a:pt x="2453054" y="225797"/>
                </a:cubicBezTo>
                <a:cubicBezTo>
                  <a:pt x="2579077" y="363543"/>
                  <a:pt x="2688981" y="908666"/>
                  <a:pt x="2831123" y="920389"/>
                </a:cubicBezTo>
                <a:cubicBezTo>
                  <a:pt x="2973265" y="932112"/>
                  <a:pt x="3139586" y="614123"/>
                  <a:pt x="3305907" y="29613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E387A-0018-4A69-AD79-D4AEAF724523}"/>
              </a:ext>
            </a:extLst>
          </p:cNvPr>
          <p:cNvCxnSpPr>
            <a:endCxn id="10" idx="5"/>
          </p:cNvCxnSpPr>
          <p:nvPr/>
        </p:nvCxnSpPr>
        <p:spPr>
          <a:xfrm>
            <a:off x="3053122" y="3341079"/>
            <a:ext cx="3723316" cy="1806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275282-5452-4DF9-9814-C3A21BD6392C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6776438" y="5147882"/>
            <a:ext cx="719737" cy="33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822A1A7-7F4C-4A51-B668-4CF464CCE2E3}"/>
              </a:ext>
            </a:extLst>
          </p:cNvPr>
          <p:cNvCxnSpPr>
            <a:cxnSpLocks/>
          </p:cNvCxnSpPr>
          <p:nvPr/>
        </p:nvCxnSpPr>
        <p:spPr>
          <a:xfrm flipH="1">
            <a:off x="7000875" y="5484204"/>
            <a:ext cx="495300" cy="21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6E47071-77BD-42AA-A329-419D653D718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7020159" y="5666422"/>
            <a:ext cx="134348" cy="17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3BEDA0F-4699-453C-984D-C31BABF2F827}"/>
              </a:ext>
            </a:extLst>
          </p:cNvPr>
          <p:cNvCxnSpPr>
            <a:cxnSpLocks/>
            <a:stCxn id="140" idx="2"/>
          </p:cNvCxnSpPr>
          <p:nvPr/>
        </p:nvCxnSpPr>
        <p:spPr>
          <a:xfrm flipH="1">
            <a:off x="7496175" y="3693999"/>
            <a:ext cx="1841874" cy="1763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B02F0D6-2B6C-4B79-981A-A8238E94CC71}"/>
              </a:ext>
            </a:extLst>
          </p:cNvPr>
          <p:cNvSpPr/>
          <p:nvPr/>
        </p:nvSpPr>
        <p:spPr>
          <a:xfrm>
            <a:off x="6219553" y="4620862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point</a:t>
            </a:r>
            <a:endParaRPr lang="en-IN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605353-594A-4DBB-8776-29628B078670}"/>
              </a:ext>
            </a:extLst>
          </p:cNvPr>
          <p:cNvSpPr/>
          <p:nvPr/>
        </p:nvSpPr>
        <p:spPr>
          <a:xfrm>
            <a:off x="7518964" y="5273051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iteration</a:t>
            </a:r>
            <a:endParaRPr lang="en-IN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F1AA618-B662-4098-8FAB-6299FF157683}"/>
              </a:ext>
            </a:extLst>
          </p:cNvPr>
          <p:cNvSpPr/>
          <p:nvPr/>
        </p:nvSpPr>
        <p:spPr>
          <a:xfrm>
            <a:off x="6641675" y="5800790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en-IN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EFBC7-0B12-4FBF-8934-30FE67BB31F3}"/>
              </a:ext>
            </a:extLst>
          </p:cNvPr>
          <p:cNvSpPr/>
          <p:nvPr/>
        </p:nvSpPr>
        <p:spPr>
          <a:xfrm>
            <a:off x="5160002" y="640179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minima</a:t>
            </a:r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3AD5D2A-3A7D-4BA2-9350-AF4863969EC6}"/>
              </a:ext>
            </a:extLst>
          </p:cNvPr>
          <p:cNvSpPr/>
          <p:nvPr/>
        </p:nvSpPr>
        <p:spPr>
          <a:xfrm>
            <a:off x="2826696" y="4820268"/>
            <a:ext cx="1553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Function (function of weights and biases)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50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/>
      <p:bldP spid="67" grpId="0"/>
      <p:bldP spid="68" grpId="0"/>
      <p:bldP spid="74" grpId="0" animBg="1"/>
      <p:bldP spid="76" grpId="0"/>
      <p:bldP spid="87" grpId="0" animBg="1"/>
      <p:bldP spid="88" grpId="0"/>
      <p:bldP spid="89" grpId="0" animBg="1"/>
      <p:bldP spid="90" grpId="0"/>
      <p:bldP spid="92" grpId="0"/>
      <p:bldP spid="93" grpId="0"/>
      <p:bldP spid="95" grpId="0" animBg="1"/>
      <p:bldP spid="96" grpId="0"/>
      <p:bldP spid="98" grpId="0"/>
      <p:bldP spid="99" grpId="0"/>
      <p:bldP spid="101" grpId="0" animBg="1"/>
      <p:bldP spid="102" grpId="0"/>
      <p:bldP spid="104" grpId="0" animBg="1"/>
      <p:bldP spid="105" grpId="0"/>
      <p:bldP spid="106" grpId="0"/>
      <p:bldP spid="108" grpId="0"/>
      <p:bldP spid="109" grpId="0"/>
      <p:bldP spid="110" grpId="0"/>
      <p:bldP spid="115" grpId="0" animBg="1"/>
      <p:bldP spid="116" grpId="0"/>
      <p:bldP spid="118" grpId="0"/>
      <p:bldP spid="119" grpId="0"/>
      <p:bldP spid="134" grpId="0"/>
      <p:bldP spid="140" grpId="0"/>
      <p:bldP spid="141" grpId="0"/>
      <p:bldP spid="142" grpId="0"/>
      <p:bldP spid="145" grpId="0"/>
      <p:bldP spid="153" grpId="0"/>
      <p:bldP spid="155" grpId="0"/>
      <p:bldP spid="2" grpId="0"/>
      <p:bldP spid="27" grpId="0"/>
      <p:bldP spid="1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using NumPy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5147663" y="1521041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39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327610"/>
            <a:ext cx="364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 may fail because of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4E85A-2978-48E2-96DF-0C3D34A6D3F3}"/>
              </a:ext>
            </a:extLst>
          </p:cNvPr>
          <p:cNvSpPr/>
          <p:nvPr/>
        </p:nvSpPr>
        <p:spPr>
          <a:xfrm>
            <a:off x="1898195" y="1863942"/>
            <a:ext cx="417293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network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amount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initialization of weights and biases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choice of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Exploding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much more…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F8577-D5E3-4D40-91F6-2BAC94F25F27}"/>
              </a:ext>
            </a:extLst>
          </p:cNvPr>
          <p:cNvSpPr/>
          <p:nvPr/>
        </p:nvSpPr>
        <p:spPr>
          <a:xfrm>
            <a:off x="1252671" y="4726264"/>
            <a:ext cx="9881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models are much more difficult to tune as compared to other machine learning techniques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196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327610"/>
            <a:ext cx="4743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Batch Vs Stochastic Gradient Descent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F025ABB-B1BB-42E2-86D0-AA044228F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326148"/>
                  </p:ext>
                </p:extLst>
              </p:nvPr>
            </p:nvGraphicFramePr>
            <p:xfrm>
              <a:off x="1323010" y="2425372"/>
              <a:ext cx="3556721" cy="33951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0992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890215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872757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872757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354489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682499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9162664"/>
                      </a:ext>
                    </a:extLst>
                  </a:tr>
                  <a:tr h="6416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6489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F025ABB-B1BB-42E2-86D0-AA044228F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326148"/>
                  </p:ext>
                </p:extLst>
              </p:nvPr>
            </p:nvGraphicFramePr>
            <p:xfrm>
              <a:off x="1323010" y="2425372"/>
              <a:ext cx="3556721" cy="33951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0992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890215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872757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872757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795" t="-7692" r="-197945" b="-76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7639" t="-7692" r="-100694" b="-76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354489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682499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9162664"/>
                      </a:ext>
                    </a:extLst>
                  </a:tr>
                  <a:tr h="6416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64891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B8BCCA-964F-4550-9E95-13DD61841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957677"/>
                  </p:ext>
                </p:extLst>
              </p:nvPr>
            </p:nvGraphicFramePr>
            <p:xfrm>
              <a:off x="8569573" y="1327610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B8BCCA-964F-4550-9E95-13DD61841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957677"/>
                  </p:ext>
                </p:extLst>
              </p:nvPr>
            </p:nvGraphicFramePr>
            <p:xfrm>
              <a:off x="8569573" y="1327610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545" t="-8333" r="-197727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302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8B547D7-E08F-4B4B-B1C4-2A8EE8F5D0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211002"/>
                  </p:ext>
                </p:extLst>
              </p:nvPr>
            </p:nvGraphicFramePr>
            <p:xfrm>
              <a:off x="8569572" y="2992675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8B547D7-E08F-4B4B-B1C4-2A8EE8F5D0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211002"/>
                  </p:ext>
                </p:extLst>
              </p:nvPr>
            </p:nvGraphicFramePr>
            <p:xfrm>
              <a:off x="8569572" y="2992675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545" t="-8333" r="-197727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302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4BE7C9-80C7-402F-9AE4-8C7DB3404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7259116"/>
                  </p:ext>
                </p:extLst>
              </p:nvPr>
            </p:nvGraphicFramePr>
            <p:xfrm>
              <a:off x="8572506" y="5228848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4BE7C9-80C7-402F-9AE4-8C7DB3404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7259116"/>
                  </p:ext>
                </p:extLst>
              </p:nvPr>
            </p:nvGraphicFramePr>
            <p:xfrm>
              <a:off x="8572506" y="5228848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5747" t="-8333" r="-20000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8140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09D7ADB-8682-4F50-BD01-2FA1A21768B2}"/>
              </a:ext>
            </a:extLst>
          </p:cNvPr>
          <p:cNvSpPr/>
          <p:nvPr/>
        </p:nvSpPr>
        <p:spPr>
          <a:xfrm>
            <a:off x="9531301" y="447294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395D8A-C07F-4979-B35C-663D3CB4D46C}"/>
              </a:ext>
            </a:extLst>
          </p:cNvPr>
          <p:cNvSpPr/>
          <p:nvPr/>
        </p:nvSpPr>
        <p:spPr>
          <a:xfrm>
            <a:off x="9525440" y="462534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F4FC0-EFFF-430E-938D-FD46EED4D289}"/>
              </a:ext>
            </a:extLst>
          </p:cNvPr>
          <p:cNvSpPr/>
          <p:nvPr/>
        </p:nvSpPr>
        <p:spPr>
          <a:xfrm>
            <a:off x="9525441" y="478360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74428EE-167A-45F5-9249-486264AA7332}"/>
              </a:ext>
            </a:extLst>
          </p:cNvPr>
          <p:cNvSpPr/>
          <p:nvPr/>
        </p:nvSpPr>
        <p:spPr>
          <a:xfrm>
            <a:off x="7491046" y="1327610"/>
            <a:ext cx="1072665" cy="5364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682B46-BCE9-4E86-ABFA-E62977F7B475}"/>
              </a:ext>
            </a:extLst>
          </p:cNvPr>
          <p:cNvSpPr/>
          <p:nvPr/>
        </p:nvSpPr>
        <p:spPr>
          <a:xfrm>
            <a:off x="5211877" y="3686583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 mini-batches of</a:t>
            </a: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observations each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59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4743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Batch Vs Stochastic Gradient Descent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B8BCCA-964F-4550-9E95-13DD61841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3745520"/>
                  </p:ext>
                </p:extLst>
              </p:nvPr>
            </p:nvGraphicFramePr>
            <p:xfrm>
              <a:off x="1799496" y="1400011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B8BCCA-964F-4550-9E95-13DD61841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3745520"/>
                  </p:ext>
                </p:extLst>
              </p:nvPr>
            </p:nvGraphicFramePr>
            <p:xfrm>
              <a:off x="1799496" y="1400011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747" t="-8333" r="-20000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140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8B547D7-E08F-4B4B-B1C4-2A8EE8F5D0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320615"/>
                  </p:ext>
                </p:extLst>
              </p:nvPr>
            </p:nvGraphicFramePr>
            <p:xfrm>
              <a:off x="1799495" y="3065076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8B547D7-E08F-4B4B-B1C4-2A8EE8F5D0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320615"/>
                  </p:ext>
                </p:extLst>
              </p:nvPr>
            </p:nvGraphicFramePr>
            <p:xfrm>
              <a:off x="1799495" y="3065076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747" t="-8333" r="-20000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8140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4BE7C9-80C7-402F-9AE4-8C7DB3404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0437067"/>
                  </p:ext>
                </p:extLst>
              </p:nvPr>
            </p:nvGraphicFramePr>
            <p:xfrm>
              <a:off x="1799495" y="5099416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4BE7C9-80C7-402F-9AE4-8C7DB3404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0437067"/>
                  </p:ext>
                </p:extLst>
              </p:nvPr>
            </p:nvGraphicFramePr>
            <p:xfrm>
              <a:off x="1799495" y="5099416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747" t="-8333" r="-20000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8140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F1E1FEA-BC81-4B61-B857-74BE27ED22D5}"/>
              </a:ext>
            </a:extLst>
          </p:cNvPr>
          <p:cNvSpPr/>
          <p:nvPr/>
        </p:nvSpPr>
        <p:spPr>
          <a:xfrm>
            <a:off x="2743640" y="436080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54867B-F3BB-4B96-8430-781F3A0AA208}"/>
              </a:ext>
            </a:extLst>
          </p:cNvPr>
          <p:cNvSpPr/>
          <p:nvPr/>
        </p:nvSpPr>
        <p:spPr>
          <a:xfrm>
            <a:off x="2746573" y="451320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C39497-8A05-4615-AFE4-433BBE721553}"/>
              </a:ext>
            </a:extLst>
          </p:cNvPr>
          <p:cNvSpPr/>
          <p:nvPr/>
        </p:nvSpPr>
        <p:spPr>
          <a:xfrm>
            <a:off x="2749504" y="466560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77149-B1A3-4633-952A-81C4BCCC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55" y="1317082"/>
            <a:ext cx="3217286" cy="154596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947FD51-1665-45A4-9EF7-1067C795B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37" y="3005283"/>
            <a:ext cx="3217286" cy="154596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DB5E40A-8FD9-4A03-A09B-3DA253177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02" y="5010116"/>
            <a:ext cx="3217286" cy="1545969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50D1525-AED3-41E7-9DBC-191C6C39569A}"/>
              </a:ext>
            </a:extLst>
          </p:cNvPr>
          <p:cNvSpPr/>
          <p:nvPr/>
        </p:nvSpPr>
        <p:spPr>
          <a:xfrm>
            <a:off x="6029030" y="4516145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E259110-9DFE-46FE-A827-1A8F753361BE}"/>
              </a:ext>
            </a:extLst>
          </p:cNvPr>
          <p:cNvSpPr/>
          <p:nvPr/>
        </p:nvSpPr>
        <p:spPr>
          <a:xfrm>
            <a:off x="6031961" y="4668545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AD66B60-7014-4D54-952D-655F9857FE08}"/>
              </a:ext>
            </a:extLst>
          </p:cNvPr>
          <p:cNvSpPr/>
          <p:nvPr/>
        </p:nvSpPr>
        <p:spPr>
          <a:xfrm>
            <a:off x="6034892" y="434616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3534D9A7-D65C-40A2-9989-0E3D329CB608}"/>
              </a:ext>
            </a:extLst>
          </p:cNvPr>
          <p:cNvSpPr/>
          <p:nvPr/>
        </p:nvSpPr>
        <p:spPr>
          <a:xfrm>
            <a:off x="8669215" y="1317082"/>
            <a:ext cx="645203" cy="51276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896B03-120B-4B8C-B74A-D9A3CC4898F6}"/>
              </a:ext>
            </a:extLst>
          </p:cNvPr>
          <p:cNvSpPr/>
          <p:nvPr/>
        </p:nvSpPr>
        <p:spPr>
          <a:xfrm>
            <a:off x="9464046" y="3696256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complete epoch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00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689AA9-2A61-4E90-987E-5A6E0F52E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489" y="3057525"/>
            <a:ext cx="1738636" cy="538985"/>
          </a:xfrm>
        </p:spPr>
        <p:txBody>
          <a:bodyPr>
            <a:normAutofit lnSpcReduction="10000"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 = 6.5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2426DC-63A2-46C2-9BEE-9B3F71597D80}"/>
              </a:ext>
            </a:extLst>
          </p:cNvPr>
          <p:cNvSpPr/>
          <p:nvPr/>
        </p:nvSpPr>
        <p:spPr>
          <a:xfrm>
            <a:off x="5166989" y="2552700"/>
            <a:ext cx="3395986" cy="3377953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A4B662-D88C-4B44-9528-760D97989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" r="13770" b="9569"/>
          <a:stretch/>
        </p:blipFill>
        <p:spPr>
          <a:xfrm>
            <a:off x="5486399" y="3271015"/>
            <a:ext cx="2756441" cy="192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FA3E08-0AE0-498F-B73C-E5888F27B4FA}"/>
              </a:ext>
            </a:extLst>
          </p:cNvPr>
          <p:cNvCxnSpPr>
            <a:cxnSpLocks/>
          </p:cNvCxnSpPr>
          <p:nvPr/>
        </p:nvCxnSpPr>
        <p:spPr>
          <a:xfrm flipV="1">
            <a:off x="5486399" y="3343275"/>
            <a:ext cx="2324101" cy="1847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F3CB280-8B18-4E1B-B381-03BF8F317919}"/>
              </a:ext>
            </a:extLst>
          </p:cNvPr>
          <p:cNvSpPr/>
          <p:nvPr/>
        </p:nvSpPr>
        <p:spPr>
          <a:xfrm>
            <a:off x="1166489" y="2419351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A8E255E-A605-40EF-A528-791D29A82ED2}"/>
              </a:ext>
            </a:extLst>
          </p:cNvPr>
          <p:cNvSpPr txBox="1">
            <a:spLocks/>
          </p:cNvSpPr>
          <p:nvPr/>
        </p:nvSpPr>
        <p:spPr>
          <a:xfrm>
            <a:off x="1166489" y="545782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Sepal.Width = 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BC6E31-0A84-4AF5-84E5-3388791F39FD}"/>
              </a:ext>
            </a:extLst>
          </p:cNvPr>
          <p:cNvSpPr/>
          <p:nvPr/>
        </p:nvSpPr>
        <p:spPr>
          <a:xfrm>
            <a:off x="1166489" y="478713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FB55E2-3259-4B5C-BA9B-AB1C5B7296E8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>
            <a:off x="2905125" y="3257551"/>
            <a:ext cx="2261864" cy="98412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BE0287-DBA0-4D6A-985D-3F3A08A80F9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flipV="1">
            <a:off x="2905125" y="4241677"/>
            <a:ext cx="2261864" cy="13836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130B67F4-5AE2-4078-810D-77CC0436314A}"/>
              </a:ext>
            </a:extLst>
          </p:cNvPr>
          <p:cNvSpPr txBox="1">
            <a:spLocks/>
          </p:cNvSpPr>
          <p:nvPr/>
        </p:nvSpPr>
        <p:spPr>
          <a:xfrm>
            <a:off x="1036285" y="1221874"/>
            <a:ext cx="90256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35275B-30EE-4D8D-B74B-65180E31824F}"/>
              </a:ext>
            </a:extLst>
          </p:cNvPr>
          <p:cNvSpPr txBox="1">
            <a:spLocks/>
          </p:cNvSpPr>
          <p:nvPr/>
        </p:nvSpPr>
        <p:spPr>
          <a:xfrm>
            <a:off x="1005138" y="1535048"/>
            <a:ext cx="3859597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 * Sepal.Length  – Sepal.Width –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EA13ED-0738-4497-B8DE-BF686874C1A5}"/>
              </a:ext>
            </a:extLst>
          </p:cNvPr>
          <p:cNvSpPr/>
          <p:nvPr/>
        </p:nvSpPr>
        <p:spPr>
          <a:xfrm>
            <a:off x="3591888" y="3297793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E371CB-BD4F-455B-B296-2B314F8B5ACB}"/>
              </a:ext>
            </a:extLst>
          </p:cNvPr>
          <p:cNvSpPr/>
          <p:nvPr/>
        </p:nvSpPr>
        <p:spPr>
          <a:xfrm>
            <a:off x="3678641" y="457719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C10F01-21CE-4714-8ABB-C2F70D8151DA}"/>
              </a:ext>
            </a:extLst>
          </p:cNvPr>
          <p:cNvCxnSpPr>
            <a:stCxn id="4" idx="6"/>
          </p:cNvCxnSpPr>
          <p:nvPr/>
        </p:nvCxnSpPr>
        <p:spPr>
          <a:xfrm flipV="1">
            <a:off x="8562975" y="4241676"/>
            <a:ext cx="102870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8BF91B5-8263-4DE8-B94C-169A4B781827}"/>
              </a:ext>
            </a:extLst>
          </p:cNvPr>
          <p:cNvSpPr/>
          <p:nvPr/>
        </p:nvSpPr>
        <p:spPr>
          <a:xfrm>
            <a:off x="9665516" y="3948195"/>
            <a:ext cx="1907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Setosa/Versicolor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634C94-6A2A-4987-9EDF-11DD365A9A64}"/>
              </a:ext>
            </a:extLst>
          </p:cNvPr>
          <p:cNvSpPr/>
          <p:nvPr/>
        </p:nvSpPr>
        <p:spPr>
          <a:xfrm>
            <a:off x="6755584" y="4057010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2872201-D3C2-4734-ADC7-E8F10405EE77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4180512" y="1751273"/>
            <a:ext cx="4102549" cy="1731185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16F1898-A3EF-423E-A695-5472A9404459}"/>
              </a:ext>
            </a:extLst>
          </p:cNvPr>
          <p:cNvCxnSpPr>
            <a:cxnSpLocks/>
            <a:endCxn id="22" idx="3"/>
          </p:cNvCxnSpPr>
          <p:nvPr/>
        </p:nvCxnSpPr>
        <p:spPr>
          <a:xfrm rot="10800000" flipV="1">
            <a:off x="4055668" y="1751274"/>
            <a:ext cx="4175291" cy="3010588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6841B37-0F72-44CB-9D09-187CB7F6EBAF}"/>
              </a:ext>
            </a:extLst>
          </p:cNvPr>
          <p:cNvSpPr/>
          <p:nvPr/>
        </p:nvSpPr>
        <p:spPr>
          <a:xfrm>
            <a:off x="8321421" y="1597989"/>
            <a:ext cx="93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C945DEC-5F3F-4EF1-A73A-A4290988FD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7898" y="2549852"/>
            <a:ext cx="1701345" cy="1691824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E2F02BB-0208-4121-85A1-3CC558456416}"/>
              </a:ext>
            </a:extLst>
          </p:cNvPr>
          <p:cNvSpPr/>
          <p:nvPr/>
        </p:nvSpPr>
        <p:spPr>
          <a:xfrm>
            <a:off x="8929864" y="2343606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8D882A7-10CA-4483-9E49-426B39D7D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8565" y="192618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Perceptron: Building Block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6946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9" grpId="0" animBg="1"/>
      <p:bldP spid="10" grpId="0"/>
      <p:bldP spid="11" grpId="0" animBg="1"/>
      <p:bldP spid="21" grpId="0"/>
      <p:bldP spid="22" grpId="0"/>
      <p:bldP spid="25" grpId="0"/>
      <p:bldP spid="26" grpId="0"/>
      <p:bldP spid="34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184587"/>
            <a:ext cx="3004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Learning rate decay</a:t>
            </a:r>
            <a:endParaRPr lang="en-IN" b="1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A8E412-C382-4449-98F9-5A63B7D9CF49}"/>
              </a:ext>
            </a:extLst>
          </p:cNvPr>
          <p:cNvSpPr/>
          <p:nvPr/>
        </p:nvSpPr>
        <p:spPr>
          <a:xfrm>
            <a:off x="2400296" y="2541001"/>
            <a:ext cx="3235569" cy="1917449"/>
          </a:xfrm>
          <a:custGeom>
            <a:avLst/>
            <a:gdLst>
              <a:gd name="connsiteX0" fmla="*/ 0 w 3235569"/>
              <a:gd name="connsiteY0" fmla="*/ 1336405 h 1917449"/>
              <a:gd name="connsiteX1" fmla="*/ 659423 w 3235569"/>
              <a:gd name="connsiteY1" fmla="*/ 984713 h 1917449"/>
              <a:gd name="connsiteX2" fmla="*/ 1134208 w 3235569"/>
              <a:gd name="connsiteY2" fmla="*/ 17559 h 1917449"/>
              <a:gd name="connsiteX3" fmla="*/ 1635369 w 3235569"/>
              <a:gd name="connsiteY3" fmla="*/ 439590 h 1917449"/>
              <a:gd name="connsiteX4" fmla="*/ 1943100 w 3235569"/>
              <a:gd name="connsiteY4" fmla="*/ 1415536 h 1917449"/>
              <a:gd name="connsiteX5" fmla="*/ 2347546 w 3235569"/>
              <a:gd name="connsiteY5" fmla="*/ 1916697 h 1917449"/>
              <a:gd name="connsiteX6" fmla="*/ 2804746 w 3235569"/>
              <a:gd name="connsiteY6" fmla="*/ 1512251 h 1917449"/>
              <a:gd name="connsiteX7" fmla="*/ 2963008 w 3235569"/>
              <a:gd name="connsiteY7" fmla="*/ 870413 h 1917449"/>
              <a:gd name="connsiteX8" fmla="*/ 3235569 w 3235569"/>
              <a:gd name="connsiteY8" fmla="*/ 527513 h 191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5569" h="1917449">
                <a:moveTo>
                  <a:pt x="0" y="1336405"/>
                </a:moveTo>
                <a:cubicBezTo>
                  <a:pt x="235194" y="1270463"/>
                  <a:pt x="470388" y="1204521"/>
                  <a:pt x="659423" y="984713"/>
                </a:cubicBezTo>
                <a:cubicBezTo>
                  <a:pt x="848458" y="764905"/>
                  <a:pt x="971550" y="108413"/>
                  <a:pt x="1134208" y="17559"/>
                </a:cubicBezTo>
                <a:cubicBezTo>
                  <a:pt x="1296866" y="-73295"/>
                  <a:pt x="1500554" y="206594"/>
                  <a:pt x="1635369" y="439590"/>
                </a:cubicBezTo>
                <a:cubicBezTo>
                  <a:pt x="1770184" y="672586"/>
                  <a:pt x="1824404" y="1169352"/>
                  <a:pt x="1943100" y="1415536"/>
                </a:cubicBezTo>
                <a:cubicBezTo>
                  <a:pt x="2061796" y="1661720"/>
                  <a:pt x="2203938" y="1900578"/>
                  <a:pt x="2347546" y="1916697"/>
                </a:cubicBezTo>
                <a:cubicBezTo>
                  <a:pt x="2491154" y="1932816"/>
                  <a:pt x="2702169" y="1686632"/>
                  <a:pt x="2804746" y="1512251"/>
                </a:cubicBezTo>
                <a:cubicBezTo>
                  <a:pt x="2907323" y="1337870"/>
                  <a:pt x="2891204" y="1034536"/>
                  <a:pt x="2963008" y="870413"/>
                </a:cubicBezTo>
                <a:cubicBezTo>
                  <a:pt x="3034812" y="706290"/>
                  <a:pt x="3135190" y="616901"/>
                  <a:pt x="3235569" y="52751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A9CAA1-AF97-40F8-9654-B590062D836A}"/>
              </a:ext>
            </a:extLst>
          </p:cNvPr>
          <p:cNvSpPr/>
          <p:nvPr/>
        </p:nvSpPr>
        <p:spPr>
          <a:xfrm>
            <a:off x="7089527" y="2514235"/>
            <a:ext cx="3235569" cy="1917449"/>
          </a:xfrm>
          <a:custGeom>
            <a:avLst/>
            <a:gdLst>
              <a:gd name="connsiteX0" fmla="*/ 0 w 3235569"/>
              <a:gd name="connsiteY0" fmla="*/ 1336405 h 1917449"/>
              <a:gd name="connsiteX1" fmla="*/ 659423 w 3235569"/>
              <a:gd name="connsiteY1" fmla="*/ 984713 h 1917449"/>
              <a:gd name="connsiteX2" fmla="*/ 1134208 w 3235569"/>
              <a:gd name="connsiteY2" fmla="*/ 17559 h 1917449"/>
              <a:gd name="connsiteX3" fmla="*/ 1635369 w 3235569"/>
              <a:gd name="connsiteY3" fmla="*/ 439590 h 1917449"/>
              <a:gd name="connsiteX4" fmla="*/ 1943100 w 3235569"/>
              <a:gd name="connsiteY4" fmla="*/ 1415536 h 1917449"/>
              <a:gd name="connsiteX5" fmla="*/ 2347546 w 3235569"/>
              <a:gd name="connsiteY5" fmla="*/ 1916697 h 1917449"/>
              <a:gd name="connsiteX6" fmla="*/ 2804746 w 3235569"/>
              <a:gd name="connsiteY6" fmla="*/ 1512251 h 1917449"/>
              <a:gd name="connsiteX7" fmla="*/ 2963008 w 3235569"/>
              <a:gd name="connsiteY7" fmla="*/ 870413 h 1917449"/>
              <a:gd name="connsiteX8" fmla="*/ 3235569 w 3235569"/>
              <a:gd name="connsiteY8" fmla="*/ 527513 h 191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5569" h="1917449">
                <a:moveTo>
                  <a:pt x="0" y="1336405"/>
                </a:moveTo>
                <a:cubicBezTo>
                  <a:pt x="235194" y="1270463"/>
                  <a:pt x="470388" y="1204521"/>
                  <a:pt x="659423" y="984713"/>
                </a:cubicBezTo>
                <a:cubicBezTo>
                  <a:pt x="848458" y="764905"/>
                  <a:pt x="971550" y="108413"/>
                  <a:pt x="1134208" y="17559"/>
                </a:cubicBezTo>
                <a:cubicBezTo>
                  <a:pt x="1296866" y="-73295"/>
                  <a:pt x="1500554" y="206594"/>
                  <a:pt x="1635369" y="439590"/>
                </a:cubicBezTo>
                <a:cubicBezTo>
                  <a:pt x="1770184" y="672586"/>
                  <a:pt x="1824404" y="1169352"/>
                  <a:pt x="1943100" y="1415536"/>
                </a:cubicBezTo>
                <a:cubicBezTo>
                  <a:pt x="2061796" y="1661720"/>
                  <a:pt x="2203938" y="1900578"/>
                  <a:pt x="2347546" y="1916697"/>
                </a:cubicBezTo>
                <a:cubicBezTo>
                  <a:pt x="2491154" y="1932816"/>
                  <a:pt x="2702169" y="1686632"/>
                  <a:pt x="2804746" y="1512251"/>
                </a:cubicBezTo>
                <a:cubicBezTo>
                  <a:pt x="2907323" y="1337870"/>
                  <a:pt x="2891204" y="1034536"/>
                  <a:pt x="2963008" y="870413"/>
                </a:cubicBezTo>
                <a:cubicBezTo>
                  <a:pt x="3034812" y="706290"/>
                  <a:pt x="3135190" y="616901"/>
                  <a:pt x="3235569" y="52751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028F51-49FF-488A-8EF7-AC4D81ED8BA4}"/>
              </a:ext>
            </a:extLst>
          </p:cNvPr>
          <p:cNvSpPr/>
          <p:nvPr/>
        </p:nvSpPr>
        <p:spPr>
          <a:xfrm>
            <a:off x="2925245" y="2171669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6A7146-9DF0-4CE3-A515-FA5CF6A6F0E7}"/>
              </a:ext>
            </a:extLst>
          </p:cNvPr>
          <p:cNvSpPr/>
          <p:nvPr/>
        </p:nvSpPr>
        <p:spPr>
          <a:xfrm>
            <a:off x="7579305" y="2144903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BFE5B6-7B63-4243-8498-B27DAB93D7D3}"/>
              </a:ext>
            </a:extLst>
          </p:cNvPr>
          <p:cNvSpPr/>
          <p:nvPr/>
        </p:nvSpPr>
        <p:spPr>
          <a:xfrm>
            <a:off x="4115137" y="4404920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1D4456-E8D1-4EC9-90AD-0623ABBFB0FF}"/>
              </a:ext>
            </a:extLst>
          </p:cNvPr>
          <p:cNvSpPr/>
          <p:nvPr/>
        </p:nvSpPr>
        <p:spPr>
          <a:xfrm>
            <a:off x="8759305" y="4404920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92D243-B54B-4F61-B1C2-1BAFF3714B42}"/>
              </a:ext>
            </a:extLst>
          </p:cNvPr>
          <p:cNvCxnSpPr>
            <a:cxnSpLocks/>
          </p:cNvCxnSpPr>
          <p:nvPr/>
        </p:nvCxnSpPr>
        <p:spPr>
          <a:xfrm>
            <a:off x="3771896" y="2541001"/>
            <a:ext cx="343241" cy="676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7E0C65-718F-4C46-A251-AB0CBF34AE73}"/>
              </a:ext>
            </a:extLst>
          </p:cNvPr>
          <p:cNvCxnSpPr>
            <a:cxnSpLocks/>
          </p:cNvCxnSpPr>
          <p:nvPr/>
        </p:nvCxnSpPr>
        <p:spPr>
          <a:xfrm>
            <a:off x="4132721" y="3217969"/>
            <a:ext cx="228259" cy="738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54038D-F9AB-4DC0-BC21-ACA1AE9D6E7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378564" y="3956537"/>
            <a:ext cx="447665" cy="448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557B26-5EAF-4842-BE20-3DED305718E2}"/>
              </a:ext>
            </a:extLst>
          </p:cNvPr>
          <p:cNvCxnSpPr>
            <a:cxnSpLocks/>
            <a:stCxn id="12" idx="5"/>
          </p:cNvCxnSpPr>
          <p:nvPr/>
        </p:nvCxnSpPr>
        <p:spPr>
          <a:xfrm flipV="1">
            <a:off x="4747842" y="3824654"/>
            <a:ext cx="506861" cy="63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89AB59-F08E-4D4D-879C-D6B50AA96486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343396" y="3823902"/>
            <a:ext cx="891990" cy="132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6D7FD8-14C6-44C3-A340-096568E3D60A}"/>
              </a:ext>
            </a:extLst>
          </p:cNvPr>
          <p:cNvCxnSpPr>
            <a:cxnSpLocks/>
            <a:stCxn id="12" idx="4"/>
            <a:endCxn id="12" idx="6"/>
          </p:cNvCxnSpPr>
          <p:nvPr/>
        </p:nvCxnSpPr>
        <p:spPr>
          <a:xfrm>
            <a:off x="4343396" y="3956537"/>
            <a:ext cx="861646" cy="9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CF7407-855A-411E-A46C-EDFE9204B47D}"/>
              </a:ext>
            </a:extLst>
          </p:cNvPr>
          <p:cNvCxnSpPr>
            <a:cxnSpLocks/>
            <a:endCxn id="23" idx="3"/>
          </p:cNvCxnSpPr>
          <p:nvPr/>
        </p:nvCxnSpPr>
        <p:spPr>
          <a:xfrm>
            <a:off x="8535690" y="2541007"/>
            <a:ext cx="189206" cy="412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02F354-C2C6-4552-AB05-3A49ADE87994}"/>
              </a:ext>
            </a:extLst>
          </p:cNvPr>
          <p:cNvCxnSpPr>
            <a:cxnSpLocks/>
          </p:cNvCxnSpPr>
          <p:nvPr/>
        </p:nvCxnSpPr>
        <p:spPr>
          <a:xfrm>
            <a:off x="8735859" y="2940642"/>
            <a:ext cx="189206" cy="412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A44F4B1-8AFE-432A-926A-5B26ED15E7E2}"/>
              </a:ext>
            </a:extLst>
          </p:cNvPr>
          <p:cNvCxnSpPr>
            <a:cxnSpLocks/>
          </p:cNvCxnSpPr>
          <p:nvPr/>
        </p:nvCxnSpPr>
        <p:spPr>
          <a:xfrm>
            <a:off x="8841425" y="3293316"/>
            <a:ext cx="147240" cy="429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F4C9CD-57A9-45B4-B7B9-926C245AD816}"/>
              </a:ext>
            </a:extLst>
          </p:cNvPr>
          <p:cNvCxnSpPr>
            <a:cxnSpLocks/>
          </p:cNvCxnSpPr>
          <p:nvPr/>
        </p:nvCxnSpPr>
        <p:spPr>
          <a:xfrm>
            <a:off x="8945638" y="3634380"/>
            <a:ext cx="147240" cy="429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3DB423-368C-4E94-824D-EA8E605E0AFE}"/>
              </a:ext>
            </a:extLst>
          </p:cNvPr>
          <p:cNvCxnSpPr>
            <a:cxnSpLocks/>
            <a:endCxn id="23" idx="5"/>
          </p:cNvCxnSpPr>
          <p:nvPr/>
        </p:nvCxnSpPr>
        <p:spPr>
          <a:xfrm>
            <a:off x="9092878" y="4063856"/>
            <a:ext cx="344195" cy="367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1DF055-664A-41FF-9241-206834B3054C}"/>
              </a:ext>
            </a:extLst>
          </p:cNvPr>
          <p:cNvSpPr/>
          <p:nvPr/>
        </p:nvSpPr>
        <p:spPr>
          <a:xfrm>
            <a:off x="2865237" y="506438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learning rate</a:t>
            </a:r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5C78478-7D95-4DD3-9E75-1123EAA09908}"/>
              </a:ext>
            </a:extLst>
          </p:cNvPr>
          <p:cNvSpPr/>
          <p:nvPr/>
        </p:nvSpPr>
        <p:spPr>
          <a:xfrm>
            <a:off x="7723634" y="5026099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learning 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2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7" grpId="0"/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51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Early Stopping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810C-79C7-4BD8-A0DB-84C51943E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303" r="8258" b="-303"/>
          <a:stretch/>
        </p:blipFill>
        <p:spPr>
          <a:xfrm>
            <a:off x="1063868" y="1942099"/>
            <a:ext cx="3130063" cy="2415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B9334-3FD8-4582-B951-36FD9703D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6" r="9384"/>
          <a:stretch/>
        </p:blipFill>
        <p:spPr>
          <a:xfrm>
            <a:off x="8537332" y="1726376"/>
            <a:ext cx="3130062" cy="2502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3B2175-8793-4F70-A308-C4316A64FE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/>
          <a:stretch/>
        </p:blipFill>
        <p:spPr>
          <a:xfrm>
            <a:off x="4803531" y="1952860"/>
            <a:ext cx="3130062" cy="22870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069FB2-CE71-4328-892A-161151A86E58}"/>
              </a:ext>
            </a:extLst>
          </p:cNvPr>
          <p:cNvSpPr/>
          <p:nvPr/>
        </p:nvSpPr>
        <p:spPr>
          <a:xfrm>
            <a:off x="1509589" y="4357137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endParaRPr lang="en-IN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6DED13-BE12-4DDC-8661-1FEA2B55D448}"/>
              </a:ext>
            </a:extLst>
          </p:cNvPr>
          <p:cNvSpPr/>
          <p:nvPr/>
        </p:nvSpPr>
        <p:spPr>
          <a:xfrm>
            <a:off x="9394477" y="435713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IN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881A86-286E-4620-BF00-97F2EA60E370}"/>
              </a:ext>
            </a:extLst>
          </p:cNvPr>
          <p:cNvSpPr/>
          <p:nvPr/>
        </p:nvSpPr>
        <p:spPr>
          <a:xfrm>
            <a:off x="5556634" y="435713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Right</a:t>
            </a:r>
            <a:endParaRPr lang="en-IN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BE3A-7C3E-4EB1-9331-5BE7F47E70BD}"/>
              </a:ext>
            </a:extLst>
          </p:cNvPr>
          <p:cNvSpPr/>
          <p:nvPr/>
        </p:nvSpPr>
        <p:spPr>
          <a:xfrm>
            <a:off x="1252671" y="5407242"/>
            <a:ext cx="840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always better to overfit the model, and then try to regularize the model to make it right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72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51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Early Stopping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810C-79C7-4BD8-A0DB-84C51943E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303" r="8258" b="-303"/>
          <a:stretch/>
        </p:blipFill>
        <p:spPr>
          <a:xfrm>
            <a:off x="1063868" y="1353015"/>
            <a:ext cx="3130063" cy="2415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B9334-3FD8-4582-B951-36FD9703D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6" r="9384"/>
          <a:stretch/>
        </p:blipFill>
        <p:spPr>
          <a:xfrm>
            <a:off x="8537332" y="1137292"/>
            <a:ext cx="3130062" cy="2502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3B2175-8793-4F70-A308-C4316A64FE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/>
          <a:stretch/>
        </p:blipFill>
        <p:spPr>
          <a:xfrm>
            <a:off x="4803531" y="1363776"/>
            <a:ext cx="3130062" cy="22870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069FB2-CE71-4328-892A-161151A86E58}"/>
              </a:ext>
            </a:extLst>
          </p:cNvPr>
          <p:cNvSpPr/>
          <p:nvPr/>
        </p:nvSpPr>
        <p:spPr>
          <a:xfrm>
            <a:off x="1509589" y="3768053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endParaRPr lang="en-IN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6DED13-BE12-4DDC-8661-1FEA2B55D448}"/>
              </a:ext>
            </a:extLst>
          </p:cNvPr>
          <p:cNvSpPr/>
          <p:nvPr/>
        </p:nvSpPr>
        <p:spPr>
          <a:xfrm>
            <a:off x="9394477" y="3768053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IN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881A86-286E-4620-BF00-97F2EA60E370}"/>
              </a:ext>
            </a:extLst>
          </p:cNvPr>
          <p:cNvSpPr/>
          <p:nvPr/>
        </p:nvSpPr>
        <p:spPr>
          <a:xfrm>
            <a:off x="5556634" y="3768053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Right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45264B-9E33-4831-A440-3DFC5AB8E2B9}"/>
              </a:ext>
            </a:extLst>
          </p:cNvPr>
          <p:cNvCxnSpPr/>
          <p:nvPr/>
        </p:nvCxnSpPr>
        <p:spPr>
          <a:xfrm>
            <a:off x="1252671" y="4695092"/>
            <a:ext cx="10159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FF50A2-3869-4C52-853C-7240DD73570D}"/>
              </a:ext>
            </a:extLst>
          </p:cNvPr>
          <p:cNvCxnSpPr/>
          <p:nvPr/>
        </p:nvCxnSpPr>
        <p:spPr>
          <a:xfrm>
            <a:off x="1255603" y="5049715"/>
            <a:ext cx="10159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468EC-0958-4170-9243-1E66C1F49B01}"/>
              </a:ext>
            </a:extLst>
          </p:cNvPr>
          <p:cNvCxnSpPr/>
          <p:nvPr/>
        </p:nvCxnSpPr>
        <p:spPr>
          <a:xfrm>
            <a:off x="1267327" y="5369167"/>
            <a:ext cx="10159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1017B4-7219-4FAA-88CC-785E125E4599}"/>
              </a:ext>
            </a:extLst>
          </p:cNvPr>
          <p:cNvCxnSpPr/>
          <p:nvPr/>
        </p:nvCxnSpPr>
        <p:spPr>
          <a:xfrm>
            <a:off x="1261466" y="5732581"/>
            <a:ext cx="10159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64FB8A3-A8EA-4241-B68F-05AFC9387CBD}"/>
              </a:ext>
            </a:extLst>
          </p:cNvPr>
          <p:cNvSpPr/>
          <p:nvPr/>
        </p:nvSpPr>
        <p:spPr>
          <a:xfrm>
            <a:off x="1483504" y="5776571"/>
            <a:ext cx="19718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1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Error: Big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Error: Big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87738-9D26-4F3E-97A5-4EB20D461B9E}"/>
              </a:ext>
            </a:extLst>
          </p:cNvPr>
          <p:cNvSpPr/>
          <p:nvPr/>
        </p:nvSpPr>
        <p:spPr>
          <a:xfrm>
            <a:off x="2469447" y="4695092"/>
            <a:ext cx="106699" cy="116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F72D7C-11C5-40D7-8DAE-DF7AF1713D81}"/>
              </a:ext>
            </a:extLst>
          </p:cNvPr>
          <p:cNvSpPr/>
          <p:nvPr/>
        </p:nvSpPr>
        <p:spPr>
          <a:xfrm>
            <a:off x="2462853" y="4847492"/>
            <a:ext cx="106699" cy="1163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49D5E-38FF-40ED-9047-275DF1742247}"/>
              </a:ext>
            </a:extLst>
          </p:cNvPr>
          <p:cNvSpPr/>
          <p:nvPr/>
        </p:nvSpPr>
        <p:spPr>
          <a:xfrm>
            <a:off x="5175985" y="5750142"/>
            <a:ext cx="2177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20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Error: Small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Error: Small</a:t>
            </a:r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D71BF0-3096-40BC-B09D-51AA265DB633}"/>
              </a:ext>
            </a:extLst>
          </p:cNvPr>
          <p:cNvSpPr/>
          <p:nvPr/>
        </p:nvSpPr>
        <p:spPr>
          <a:xfrm>
            <a:off x="6196653" y="5314217"/>
            <a:ext cx="106699" cy="1163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CCD1DC-9AE5-40DB-A6F1-199E5306C734}"/>
              </a:ext>
            </a:extLst>
          </p:cNvPr>
          <p:cNvSpPr/>
          <p:nvPr/>
        </p:nvSpPr>
        <p:spPr>
          <a:xfrm>
            <a:off x="6212772" y="5123717"/>
            <a:ext cx="106699" cy="116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66F8A9-F333-47B2-83D8-3907959A7B2D}"/>
              </a:ext>
            </a:extLst>
          </p:cNvPr>
          <p:cNvSpPr/>
          <p:nvPr/>
        </p:nvSpPr>
        <p:spPr>
          <a:xfrm>
            <a:off x="9069099" y="5750142"/>
            <a:ext cx="20665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100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Error: Tiny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Error: Large</a:t>
            </a:r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EA691C-64C6-4B15-8092-64CB3D7348C9}"/>
              </a:ext>
            </a:extLst>
          </p:cNvPr>
          <p:cNvSpPr/>
          <p:nvPr/>
        </p:nvSpPr>
        <p:spPr>
          <a:xfrm>
            <a:off x="10082853" y="5599967"/>
            <a:ext cx="106699" cy="1163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6877A3-7E99-477F-B87B-DC1E386AF603}"/>
              </a:ext>
            </a:extLst>
          </p:cNvPr>
          <p:cNvSpPr/>
          <p:nvPr/>
        </p:nvSpPr>
        <p:spPr>
          <a:xfrm>
            <a:off x="10070397" y="4714142"/>
            <a:ext cx="106699" cy="116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EF3418-C208-4D8B-8BCE-EAA2174F8E99}"/>
              </a:ext>
            </a:extLst>
          </p:cNvPr>
          <p:cNvCxnSpPr>
            <a:cxnSpLocks/>
            <a:stCxn id="7" idx="6"/>
            <a:endCxn id="22" idx="2"/>
          </p:cNvCxnSpPr>
          <p:nvPr/>
        </p:nvCxnSpPr>
        <p:spPr>
          <a:xfrm>
            <a:off x="2576146" y="4753274"/>
            <a:ext cx="3636626" cy="42862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ED7246-E015-4355-872F-03C3D96C4253}"/>
              </a:ext>
            </a:extLst>
          </p:cNvPr>
          <p:cNvCxnSpPr>
            <a:cxnSpLocks/>
          </p:cNvCxnSpPr>
          <p:nvPr/>
        </p:nvCxnSpPr>
        <p:spPr>
          <a:xfrm>
            <a:off x="2547571" y="4905674"/>
            <a:ext cx="3636626" cy="4286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764EB3-40EE-464B-96D4-045B63AE095B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 flipV="1">
            <a:off x="6319471" y="4772324"/>
            <a:ext cx="3750926" cy="40957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72F155-1C99-4F9A-B7BB-1D6A06FCAF58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6303352" y="5372399"/>
            <a:ext cx="3805145" cy="2762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9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3" grpId="0"/>
      <p:bldP spid="24" grpId="0" animBg="1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56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L1 and L2 Regularization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BD211-84AD-4D9D-BF8C-DB003DCE5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9669" r="11268"/>
          <a:stretch/>
        </p:blipFill>
        <p:spPr>
          <a:xfrm>
            <a:off x="1343037" y="1846384"/>
            <a:ext cx="3112477" cy="2402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/>
              <p:nvPr/>
            </p:nvSpPr>
            <p:spPr>
              <a:xfrm>
                <a:off x="4578106" y="1925483"/>
                <a:ext cx="19350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106" y="1925483"/>
                <a:ext cx="1935017" cy="369332"/>
              </a:xfrm>
              <a:prstGeom prst="rect">
                <a:avLst/>
              </a:prstGeom>
              <a:blipFill>
                <a:blip r:embed="rId3"/>
                <a:stretch>
                  <a:fillRect l="-2524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/>
              <p:nvPr/>
            </p:nvSpPr>
            <p:spPr>
              <a:xfrm>
                <a:off x="4576044" y="2294815"/>
                <a:ext cx="2374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44" y="2294815"/>
                <a:ext cx="2374048" cy="369332"/>
              </a:xfrm>
              <a:prstGeom prst="rect">
                <a:avLst/>
              </a:prstGeom>
              <a:blipFill>
                <a:blip r:embed="rId4"/>
                <a:stretch>
                  <a:fillRect l="-2314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30C6EB8-CD73-4647-8665-2CBCBB62CE98}"/>
              </a:ext>
            </a:extLst>
          </p:cNvPr>
          <p:cNvSpPr/>
          <p:nvPr/>
        </p:nvSpPr>
        <p:spPr>
          <a:xfrm>
            <a:off x="4576044" y="2742785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model is better?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04479-E67F-4CFD-A089-859C8FD3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18" y="1534244"/>
            <a:ext cx="4282811" cy="2659610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D5D93A4-A138-457D-97C1-42EA3C35F8EB}"/>
              </a:ext>
            </a:extLst>
          </p:cNvPr>
          <p:cNvCxnSpPr>
            <a:stCxn id="6" idx="3"/>
          </p:cNvCxnSpPr>
          <p:nvPr/>
        </p:nvCxnSpPr>
        <p:spPr>
          <a:xfrm>
            <a:off x="6513123" y="2110149"/>
            <a:ext cx="1725269" cy="36933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42589EC-7ED9-484F-AC71-3657F62DBF44}"/>
              </a:ext>
            </a:extLst>
          </p:cNvPr>
          <p:cNvCxnSpPr>
            <a:stCxn id="15" idx="3"/>
          </p:cNvCxnSpPr>
          <p:nvPr/>
        </p:nvCxnSpPr>
        <p:spPr>
          <a:xfrm>
            <a:off x="6950092" y="2479481"/>
            <a:ext cx="1657577" cy="18466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4C0786-F414-43E1-A2C5-3E4CBC91A201}"/>
              </a:ext>
            </a:extLst>
          </p:cNvPr>
          <p:cNvSpPr/>
          <p:nvPr/>
        </p:nvSpPr>
        <p:spPr>
          <a:xfrm>
            <a:off x="7278080" y="2754642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 gives the same boundary line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E6D9ED2-F6D1-44FD-BA0A-8180E0EB3ED3}"/>
                  </a:ext>
                </a:extLst>
              </p:cNvPr>
              <p:cNvSpPr/>
              <p:nvPr/>
            </p:nvSpPr>
            <p:spPr>
              <a:xfrm>
                <a:off x="1415688" y="4523704"/>
                <a:ext cx="53856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for blue point in Model 1: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(1+1)</m:t>
                    </m:r>
                    <m:r>
                      <a:rPr lang="en-I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0.88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E6D9ED2-F6D1-44FD-BA0A-8180E0EB3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688" y="4523704"/>
                <a:ext cx="5385642" cy="369332"/>
              </a:xfrm>
              <a:prstGeom prst="rect">
                <a:avLst/>
              </a:prstGeom>
              <a:blipFill>
                <a:blip r:embed="rId6"/>
                <a:stretch>
                  <a:fillRect l="-905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66A756-F84F-4C79-A013-3E0FDD5C2C2F}"/>
                  </a:ext>
                </a:extLst>
              </p:cNvPr>
              <p:cNvSpPr/>
              <p:nvPr/>
            </p:nvSpPr>
            <p:spPr>
              <a:xfrm>
                <a:off x="1415688" y="4934421"/>
                <a:ext cx="65221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for blue point in Model 1: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(10+10)</m:t>
                    </m:r>
                    <m:r>
                      <a:rPr lang="en-I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0.9999999979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66A756-F84F-4C79-A013-3E0FDD5C2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688" y="4934421"/>
                <a:ext cx="6522170" cy="369332"/>
              </a:xfrm>
              <a:prstGeom prst="rect">
                <a:avLst/>
              </a:prstGeom>
              <a:blipFill>
                <a:blip r:embed="rId7"/>
                <a:stretch>
                  <a:fillRect l="-748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6D6A071-119D-4C0E-BF8D-DE83A8701104}"/>
              </a:ext>
            </a:extLst>
          </p:cNvPr>
          <p:cNvSpPr/>
          <p:nvPr/>
        </p:nvSpPr>
        <p:spPr>
          <a:xfrm>
            <a:off x="7664062" y="5831492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super accurate or overfitted?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89542-5035-4B93-B579-C6C66FF167FA}"/>
              </a:ext>
            </a:extLst>
          </p:cNvPr>
          <p:cNvCxnSpPr/>
          <p:nvPr/>
        </p:nvCxnSpPr>
        <p:spPr>
          <a:xfrm flipH="1" flipV="1">
            <a:off x="7095392" y="5303753"/>
            <a:ext cx="1960685" cy="5277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61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L1 and L2 Regularization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/>
              <p:nvPr/>
            </p:nvSpPr>
            <p:spPr>
              <a:xfrm>
                <a:off x="3186629" y="4106148"/>
                <a:ext cx="19350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629" y="4106148"/>
                <a:ext cx="1935017" cy="369332"/>
              </a:xfrm>
              <a:prstGeom prst="rect">
                <a:avLst/>
              </a:prstGeom>
              <a:blipFill>
                <a:blip r:embed="rId2"/>
                <a:stretch>
                  <a:fillRect l="-2839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/>
              <p:nvPr/>
            </p:nvSpPr>
            <p:spPr>
              <a:xfrm>
                <a:off x="7415959" y="4106148"/>
                <a:ext cx="2374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59" y="4106148"/>
                <a:ext cx="2374048" cy="369332"/>
              </a:xfrm>
              <a:prstGeom prst="rect">
                <a:avLst/>
              </a:prstGeom>
              <a:blipFill>
                <a:blip r:embed="rId3"/>
                <a:stretch>
                  <a:fillRect l="-2314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CB273E-6A5E-4E0F-96B5-0EAA0DF45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86" y="1424579"/>
            <a:ext cx="9046267" cy="24969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C2A095-D11D-40D9-9EC4-E6F9304C9B60}"/>
              </a:ext>
            </a:extLst>
          </p:cNvPr>
          <p:cNvSpPr/>
          <p:nvPr/>
        </p:nvSpPr>
        <p:spPr>
          <a:xfrm>
            <a:off x="6388102" y="4703856"/>
            <a:ext cx="53655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our predictions are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functions becomes much steeper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it is difficult to do gradient descent in this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Derivatives are mostly close to zero at the centre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Derivatives are very large at both the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solve this?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61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L1 and L2 Regularization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/>
              <p:nvPr/>
            </p:nvSpPr>
            <p:spPr>
              <a:xfrm>
                <a:off x="3186629" y="3912830"/>
                <a:ext cx="19350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629" y="3912830"/>
                <a:ext cx="1935017" cy="369332"/>
              </a:xfrm>
              <a:prstGeom prst="rect">
                <a:avLst/>
              </a:prstGeom>
              <a:blipFill>
                <a:blip r:embed="rId2"/>
                <a:stretch>
                  <a:fillRect l="-2839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/>
              <p:nvPr/>
            </p:nvSpPr>
            <p:spPr>
              <a:xfrm>
                <a:off x="7398374" y="3912830"/>
                <a:ext cx="2374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74" y="3912830"/>
                <a:ext cx="2374048" cy="369332"/>
              </a:xfrm>
              <a:prstGeom prst="rect">
                <a:avLst/>
              </a:prstGeom>
              <a:blipFill>
                <a:blip r:embed="rId3"/>
                <a:stretch>
                  <a:fillRect l="-2314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CB273E-6A5E-4E0F-96B5-0EAA0DF45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86" y="1424579"/>
            <a:ext cx="9046267" cy="24969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49D5A8-617B-47A7-BD98-9F4C2D3C3221}"/>
              </a:ext>
            </a:extLst>
          </p:cNvPr>
          <p:cNvSpPr/>
          <p:nvPr/>
        </p:nvSpPr>
        <p:spPr>
          <a:xfrm>
            <a:off x="6344141" y="4457672"/>
            <a:ext cx="2508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Penalizing large weights 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9F3DEA-0580-4FE7-A8E6-24DF77029411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598171" y="4191000"/>
            <a:ext cx="812404" cy="266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A2A5F7-2383-4945-BEB3-3775A55581B2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598171" y="4191000"/>
            <a:ext cx="1589791" cy="266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58CBFF-F1BA-4BD3-BA81-6C29EAAF395D}"/>
                  </a:ext>
                </a:extLst>
              </p:cNvPr>
              <p:cNvSpPr txBox="1"/>
              <p:nvPr/>
            </p:nvSpPr>
            <p:spPr>
              <a:xfrm>
                <a:off x="1545161" y="5040813"/>
                <a:ext cx="8215069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…+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58CBFF-F1BA-4BD3-BA81-6C29EAAF3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161" y="5040813"/>
                <a:ext cx="8215069" cy="392608"/>
              </a:xfrm>
              <a:prstGeom prst="rect">
                <a:avLst/>
              </a:prstGeom>
              <a:blipFill>
                <a:blip r:embed="rId5"/>
                <a:stretch>
                  <a:fillRect l="-1706" t="-110938" b="-173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ABF6DB-4F5C-4736-8F21-3DC2238E8281}"/>
                  </a:ext>
                </a:extLst>
              </p:cNvPr>
              <p:cNvSpPr txBox="1"/>
              <p:nvPr/>
            </p:nvSpPr>
            <p:spPr>
              <a:xfrm>
                <a:off x="1765252" y="5644163"/>
                <a:ext cx="77748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…+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ABF6DB-4F5C-4736-8F21-3DC2238E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252" y="5644163"/>
                <a:ext cx="7774885" cy="392608"/>
              </a:xfrm>
              <a:prstGeom prst="rect">
                <a:avLst/>
              </a:prstGeom>
              <a:blipFill>
                <a:blip r:embed="rId6"/>
                <a:stretch>
                  <a:fillRect l="-1882" t="-110938" b="-173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8306380-36AC-4898-8592-D2BF794D7CC4}"/>
              </a:ext>
            </a:extLst>
          </p:cNvPr>
          <p:cNvSpPr/>
          <p:nvPr/>
        </p:nvSpPr>
        <p:spPr>
          <a:xfrm>
            <a:off x="9800844" y="5052451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 Regularization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940291-DC22-4ABD-954D-4C63DF78FDCF}"/>
              </a:ext>
            </a:extLst>
          </p:cNvPr>
          <p:cNvSpPr/>
          <p:nvPr/>
        </p:nvSpPr>
        <p:spPr>
          <a:xfrm>
            <a:off x="9800844" y="564416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 Regularization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86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4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190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Dropout</a:t>
            </a:r>
            <a:endParaRPr lang="en-IN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611370-76B4-4499-ACE4-D07982B66AAC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1977724" y="2651928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7DF691-80CF-434A-A0DA-B723A0A82E06}"/>
              </a:ext>
            </a:extLst>
          </p:cNvPr>
          <p:cNvSpPr/>
          <p:nvPr/>
        </p:nvSpPr>
        <p:spPr>
          <a:xfrm>
            <a:off x="2817175" y="358926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279818-F00D-4871-96E0-13D62D9AF6DD}"/>
              </a:ext>
            </a:extLst>
          </p:cNvPr>
          <p:cNvSpPr/>
          <p:nvPr/>
        </p:nvSpPr>
        <p:spPr>
          <a:xfrm>
            <a:off x="2893375" y="365299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55575A-DB4F-4984-AF05-939117CCF84B}"/>
              </a:ext>
            </a:extLst>
          </p:cNvPr>
          <p:cNvCxnSpPr>
            <a:cxnSpLocks/>
            <a:stCxn id="28" idx="6"/>
            <a:endCxn id="20" idx="2"/>
          </p:cNvCxnSpPr>
          <p:nvPr/>
        </p:nvCxnSpPr>
        <p:spPr>
          <a:xfrm>
            <a:off x="1987249" y="3499196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B873EEF-E73C-4736-AD2F-0519FCF90C94}"/>
              </a:ext>
            </a:extLst>
          </p:cNvPr>
          <p:cNvSpPr/>
          <p:nvPr/>
        </p:nvSpPr>
        <p:spPr>
          <a:xfrm>
            <a:off x="2348828" y="291764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722D3-3B96-461E-B067-5B1E15DFF912}"/>
              </a:ext>
            </a:extLst>
          </p:cNvPr>
          <p:cNvSpPr/>
          <p:nvPr/>
        </p:nvSpPr>
        <p:spPr>
          <a:xfrm>
            <a:off x="2385691" y="367489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26A3A8-16C8-43CD-90B8-682E75BA3013}"/>
              </a:ext>
            </a:extLst>
          </p:cNvPr>
          <p:cNvSpPr/>
          <p:nvPr/>
        </p:nvSpPr>
        <p:spPr>
          <a:xfrm>
            <a:off x="1524873" y="244163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77DD01-C53D-466B-862F-502065FAE33A}"/>
              </a:ext>
            </a:extLst>
          </p:cNvPr>
          <p:cNvCxnSpPr>
            <a:cxnSpLocks/>
            <a:stCxn id="27" idx="3"/>
            <a:endCxn id="33" idx="3"/>
          </p:cNvCxnSpPr>
          <p:nvPr/>
        </p:nvCxnSpPr>
        <p:spPr>
          <a:xfrm flipV="1">
            <a:off x="1977724" y="2185733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FEBCE1-B6A3-4108-A04F-C9883F94F9D1}"/>
                  </a:ext>
                </a:extLst>
              </p:cNvPr>
              <p:cNvSpPr/>
              <p:nvPr/>
            </p:nvSpPr>
            <p:spPr>
              <a:xfrm>
                <a:off x="1524873" y="2467262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FEBCE1-B6A3-4108-A04F-C9883F94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873" y="2467262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9ED94017-B386-447D-8D91-42231DE63548}"/>
              </a:ext>
            </a:extLst>
          </p:cNvPr>
          <p:cNvSpPr/>
          <p:nvPr/>
        </p:nvSpPr>
        <p:spPr>
          <a:xfrm>
            <a:off x="1534398" y="327030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AEE0AF8-1CC3-468D-A566-9EBA5DD82F07}"/>
                  </a:ext>
                </a:extLst>
              </p:cNvPr>
              <p:cNvSpPr/>
              <p:nvPr/>
            </p:nvSpPr>
            <p:spPr>
              <a:xfrm>
                <a:off x="1534398" y="3295937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AEE0AF8-1CC3-468D-A566-9EBA5DD82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98" y="3295937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ED7D304B-F152-40C3-B051-FB527BFE7B02}"/>
              </a:ext>
            </a:extLst>
          </p:cNvPr>
          <p:cNvSpPr/>
          <p:nvPr/>
        </p:nvSpPr>
        <p:spPr>
          <a:xfrm>
            <a:off x="2792578" y="198599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90B822-6EF1-4A89-A865-E2972021E738}"/>
              </a:ext>
            </a:extLst>
          </p:cNvPr>
          <p:cNvSpPr/>
          <p:nvPr/>
        </p:nvSpPr>
        <p:spPr>
          <a:xfrm>
            <a:off x="2868778" y="204972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77451E-9D60-4405-904B-BAD6F0340390}"/>
              </a:ext>
            </a:extLst>
          </p:cNvPr>
          <p:cNvCxnSpPr>
            <a:cxnSpLocks/>
            <a:stCxn id="28" idx="6"/>
            <a:endCxn id="30" idx="3"/>
          </p:cNvCxnSpPr>
          <p:nvPr/>
        </p:nvCxnSpPr>
        <p:spPr>
          <a:xfrm flipV="1">
            <a:off x="1987249" y="2376735"/>
            <a:ext cx="871647" cy="11224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7A6D0-AE70-4260-AA7C-5715A2CCD70E}"/>
              </a:ext>
            </a:extLst>
          </p:cNvPr>
          <p:cNvSpPr/>
          <p:nvPr/>
        </p:nvSpPr>
        <p:spPr>
          <a:xfrm>
            <a:off x="2339370" y="200106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636942-FA33-4AAC-91D2-41B8356B31C2}"/>
              </a:ext>
            </a:extLst>
          </p:cNvPr>
          <p:cNvSpPr/>
          <p:nvPr/>
        </p:nvSpPr>
        <p:spPr>
          <a:xfrm>
            <a:off x="1853899" y="298354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C667D3-C0C7-42E6-BEDB-846717606549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1977724" y="2651928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14A59AC-3A07-43FE-8BA6-B30EF5CE6052}"/>
              </a:ext>
            </a:extLst>
          </p:cNvPr>
          <p:cNvSpPr/>
          <p:nvPr/>
        </p:nvSpPr>
        <p:spPr>
          <a:xfrm>
            <a:off x="2792221" y="281356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170737-4A2B-48D3-9A09-F175F7994196}"/>
              </a:ext>
            </a:extLst>
          </p:cNvPr>
          <p:cNvSpPr/>
          <p:nvPr/>
        </p:nvSpPr>
        <p:spPr>
          <a:xfrm>
            <a:off x="2868421" y="287729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305A87-4447-4636-B370-443B8FA3A987}"/>
              </a:ext>
            </a:extLst>
          </p:cNvPr>
          <p:cNvCxnSpPr>
            <a:cxnSpLocks/>
            <a:stCxn id="29" idx="3"/>
            <a:endCxn id="36" idx="3"/>
          </p:cNvCxnSpPr>
          <p:nvPr/>
        </p:nvCxnSpPr>
        <p:spPr>
          <a:xfrm flipV="1">
            <a:off x="1987249" y="3204306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8BBA9CB-A6F1-4060-9E32-12755CE0908D}"/>
              </a:ext>
            </a:extLst>
          </p:cNvPr>
          <p:cNvSpPr/>
          <p:nvPr/>
        </p:nvSpPr>
        <p:spPr>
          <a:xfrm>
            <a:off x="2320834" y="24529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E41E7A-094C-4270-AFD4-F868E6E04F06}"/>
              </a:ext>
            </a:extLst>
          </p:cNvPr>
          <p:cNvSpPr/>
          <p:nvPr/>
        </p:nvSpPr>
        <p:spPr>
          <a:xfrm>
            <a:off x="2103452" y="329829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838A8D-A046-40D4-ADC0-CDD67DC3C00B}"/>
              </a:ext>
            </a:extLst>
          </p:cNvPr>
          <p:cNvCxnSpPr>
            <a:cxnSpLocks/>
            <a:stCxn id="30" idx="6"/>
            <a:endCxn id="42" idx="1"/>
          </p:cNvCxnSpPr>
          <p:nvPr/>
        </p:nvCxnSpPr>
        <p:spPr>
          <a:xfrm>
            <a:off x="3245429" y="2214886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52E793D-28A9-48A3-A6EF-4704B9DAD6BD}"/>
              </a:ext>
            </a:extLst>
          </p:cNvPr>
          <p:cNvSpPr/>
          <p:nvPr/>
        </p:nvSpPr>
        <p:spPr>
          <a:xfrm>
            <a:off x="3850887" y="245330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7F4573-743D-4A21-BCC0-85FD85126214}"/>
              </a:ext>
            </a:extLst>
          </p:cNvPr>
          <p:cNvSpPr/>
          <p:nvPr/>
        </p:nvSpPr>
        <p:spPr>
          <a:xfrm>
            <a:off x="3850887" y="25170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84EE6A-B30C-4D15-8CF5-2F624B34C874}"/>
              </a:ext>
            </a:extLst>
          </p:cNvPr>
          <p:cNvCxnSpPr>
            <a:cxnSpLocks/>
            <a:stCxn id="36" idx="6"/>
            <a:endCxn id="42" idx="3"/>
          </p:cNvCxnSpPr>
          <p:nvPr/>
        </p:nvCxnSpPr>
        <p:spPr>
          <a:xfrm flipV="1">
            <a:off x="3245072" y="2844038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8DC98B0-BF88-4C6E-98B5-E719870040AD}"/>
              </a:ext>
            </a:extLst>
          </p:cNvPr>
          <p:cNvSpPr/>
          <p:nvPr/>
        </p:nvSpPr>
        <p:spPr>
          <a:xfrm>
            <a:off x="3850887" y="324387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E4C1D0-9A62-49D3-8D75-AFAD8F3B3B96}"/>
              </a:ext>
            </a:extLst>
          </p:cNvPr>
          <p:cNvSpPr/>
          <p:nvPr/>
        </p:nvSpPr>
        <p:spPr>
          <a:xfrm>
            <a:off x="3936612" y="330760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316EE0-8065-4C46-9261-8E5E12A70103}"/>
              </a:ext>
            </a:extLst>
          </p:cNvPr>
          <p:cNvSpPr/>
          <p:nvPr/>
        </p:nvSpPr>
        <p:spPr>
          <a:xfrm>
            <a:off x="3625288" y="256255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2C565F-372E-4090-A8C7-4E6B77044AB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271887" y="3059937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C30D2B9-EC6B-4362-A840-94BFACB5798D}"/>
              </a:ext>
            </a:extLst>
          </p:cNvPr>
          <p:cNvSpPr/>
          <p:nvPr/>
        </p:nvSpPr>
        <p:spPr>
          <a:xfrm>
            <a:off x="3590397" y="292210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ADAFBC-86E1-481B-B703-35E07C1BDDB9}"/>
              </a:ext>
            </a:extLst>
          </p:cNvPr>
          <p:cNvSpPr/>
          <p:nvPr/>
        </p:nvSpPr>
        <p:spPr>
          <a:xfrm>
            <a:off x="3591188" y="212542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C7EBA-67EA-40EB-8685-B71B279556AE}"/>
              </a:ext>
            </a:extLst>
          </p:cNvPr>
          <p:cNvSpPr/>
          <p:nvPr/>
        </p:nvSpPr>
        <p:spPr>
          <a:xfrm>
            <a:off x="3595679" y="337133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0B13B1-8B8E-4EEE-A218-EA5D0FD7F145}"/>
              </a:ext>
            </a:extLst>
          </p:cNvPr>
          <p:cNvCxnSpPr>
            <a:cxnSpLocks/>
            <a:stCxn id="20" idx="6"/>
            <a:endCxn id="45" idx="3"/>
          </p:cNvCxnSpPr>
          <p:nvPr/>
        </p:nvCxnSpPr>
        <p:spPr>
          <a:xfrm flipV="1">
            <a:off x="3270026" y="3634613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BECB0-B8CF-4A31-9101-A51F9777364D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340284" y="268223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3D03D79-F8A4-4F00-A685-ADFD06B92662}"/>
              </a:ext>
            </a:extLst>
          </p:cNvPr>
          <p:cNvSpPr/>
          <p:nvPr/>
        </p:nvSpPr>
        <p:spPr>
          <a:xfrm>
            <a:off x="4909196" y="285910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A7B2B45-F1A3-4479-94DE-698B7E70F877}"/>
              </a:ext>
            </a:extLst>
          </p:cNvPr>
          <p:cNvSpPr/>
          <p:nvPr/>
        </p:nvSpPr>
        <p:spPr>
          <a:xfrm>
            <a:off x="4975871" y="292283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6FD69A1-7677-445F-A0ED-7F10B46BCBFC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323822" y="3249844"/>
            <a:ext cx="651692" cy="2572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746610F-0B24-41F1-9EEC-AD0967ED18EA}"/>
              </a:ext>
            </a:extLst>
          </p:cNvPr>
          <p:cNvSpPr/>
          <p:nvPr/>
        </p:nvSpPr>
        <p:spPr>
          <a:xfrm>
            <a:off x="4532545" y="250280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8BBCD97-84A6-418D-97F5-B46577F7711C}"/>
              </a:ext>
            </a:extLst>
          </p:cNvPr>
          <p:cNvSpPr/>
          <p:nvPr/>
        </p:nvSpPr>
        <p:spPr>
          <a:xfrm>
            <a:off x="4487094" y="302908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B7E521-62B4-4740-8822-5F3412491416}"/>
              </a:ext>
            </a:extLst>
          </p:cNvPr>
          <p:cNvCxnSpPr>
            <a:cxnSpLocks/>
          </p:cNvCxnSpPr>
          <p:nvPr/>
        </p:nvCxnSpPr>
        <p:spPr>
          <a:xfrm>
            <a:off x="5371203" y="308799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8C882D7-0A7A-4BC6-8DFB-B8B03ACD484C}"/>
              </a:ext>
            </a:extLst>
          </p:cNvPr>
          <p:cNvSpPr/>
          <p:nvPr/>
        </p:nvSpPr>
        <p:spPr>
          <a:xfrm>
            <a:off x="1295021" y="3680476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7065FA3-A0CA-4DED-BCB7-FBBDA3EBFB74}"/>
              </a:ext>
            </a:extLst>
          </p:cNvPr>
          <p:cNvSpPr/>
          <p:nvPr/>
        </p:nvSpPr>
        <p:spPr>
          <a:xfrm>
            <a:off x="2465086" y="4062032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0BB39C-92A0-48E0-8F6D-F1456D3291E5}"/>
              </a:ext>
            </a:extLst>
          </p:cNvPr>
          <p:cNvSpPr/>
          <p:nvPr/>
        </p:nvSpPr>
        <p:spPr>
          <a:xfrm>
            <a:off x="4543527" y="3299461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53EBB0D-7AB5-4793-98C9-2F29E3D631E0}"/>
              </a:ext>
            </a:extLst>
          </p:cNvPr>
          <p:cNvSpPr/>
          <p:nvPr/>
        </p:nvSpPr>
        <p:spPr>
          <a:xfrm>
            <a:off x="3383949" y="3691926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E4C7B2C-EBEB-4E06-8A82-01D5C9CCED80}"/>
                  </a:ext>
                </a:extLst>
              </p:cNvPr>
              <p:cNvSpPr/>
              <p:nvPr/>
            </p:nvSpPr>
            <p:spPr>
              <a:xfrm>
                <a:off x="5677154" y="2894898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E4C7B2C-EBEB-4E06-8A82-01D5C9CCE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154" y="2894898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 t="-6667" r="-21333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E6933CE-BBFA-4A00-BFA9-E1973734B8C5}"/>
              </a:ext>
            </a:extLst>
          </p:cNvPr>
          <p:cNvCxnSpPr>
            <a:cxnSpLocks/>
            <a:stCxn id="20" idx="6"/>
            <a:endCxn id="42" idx="4"/>
          </p:cNvCxnSpPr>
          <p:nvPr/>
        </p:nvCxnSpPr>
        <p:spPr>
          <a:xfrm flipV="1">
            <a:off x="3270026" y="2911078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4E65E15-CD1C-451E-9D67-DE30F7A4608C}"/>
              </a:ext>
            </a:extLst>
          </p:cNvPr>
          <p:cNvSpPr/>
          <p:nvPr/>
        </p:nvSpPr>
        <p:spPr>
          <a:xfrm>
            <a:off x="3118544" y="338223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44395B-DEF8-427D-85BB-3934729ABCDB}"/>
              </a:ext>
            </a:extLst>
          </p:cNvPr>
          <p:cNvCxnSpPr>
            <a:cxnSpLocks/>
          </p:cNvCxnSpPr>
          <p:nvPr/>
        </p:nvCxnSpPr>
        <p:spPr>
          <a:xfrm>
            <a:off x="3245429" y="2214886"/>
            <a:ext cx="831884" cy="10289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1790E09-A16B-4B66-971F-4EFE84665E09}"/>
              </a:ext>
            </a:extLst>
          </p:cNvPr>
          <p:cNvSpPr/>
          <p:nvPr/>
        </p:nvSpPr>
        <p:spPr>
          <a:xfrm>
            <a:off x="3101753" y="225144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D2195-2A18-41C2-9A6C-EB16B00E5E85}"/>
              </a:ext>
            </a:extLst>
          </p:cNvPr>
          <p:cNvSpPr/>
          <p:nvPr/>
        </p:nvSpPr>
        <p:spPr>
          <a:xfrm>
            <a:off x="1296225" y="4571967"/>
            <a:ext cx="4638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sometimes some nodes get very high weights and it dominates the training process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B5A7DF-2CBB-4C40-9FC9-BE7F5007EA8F}"/>
              </a:ext>
            </a:extLst>
          </p:cNvPr>
          <p:cNvSpPr/>
          <p:nvPr/>
        </p:nvSpPr>
        <p:spPr>
          <a:xfrm>
            <a:off x="6583320" y="4571966"/>
            <a:ext cx="4638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randomly turn off the nodes in each epoch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66E7EFA-4796-4ECF-BBB6-A213EAD9727F}"/>
              </a:ext>
            </a:extLst>
          </p:cNvPr>
          <p:cNvCxnSpPr>
            <a:cxnSpLocks/>
            <a:stCxn id="79" idx="3"/>
            <a:endCxn id="72" idx="1"/>
          </p:cNvCxnSpPr>
          <p:nvPr/>
        </p:nvCxnSpPr>
        <p:spPr>
          <a:xfrm>
            <a:off x="7264832" y="2654860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2D45906-0030-4DEA-B576-D62135945F4B}"/>
              </a:ext>
            </a:extLst>
          </p:cNvPr>
          <p:cNvSpPr/>
          <p:nvPr/>
        </p:nvSpPr>
        <p:spPr>
          <a:xfrm>
            <a:off x="8104283" y="359219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FE980B7-7C5F-474E-80A0-83272482D096}"/>
              </a:ext>
            </a:extLst>
          </p:cNvPr>
          <p:cNvSpPr/>
          <p:nvPr/>
        </p:nvSpPr>
        <p:spPr>
          <a:xfrm>
            <a:off x="8180483" y="365592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20019B4-491F-4BAB-845D-336723656AB8}"/>
              </a:ext>
            </a:extLst>
          </p:cNvPr>
          <p:cNvCxnSpPr>
            <a:cxnSpLocks/>
            <a:stCxn id="80" idx="6"/>
            <a:endCxn id="72" idx="2"/>
          </p:cNvCxnSpPr>
          <p:nvPr/>
        </p:nvCxnSpPr>
        <p:spPr>
          <a:xfrm>
            <a:off x="7274357" y="3502128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994670D-4722-44FB-8E0E-B217068618F8}"/>
              </a:ext>
            </a:extLst>
          </p:cNvPr>
          <p:cNvSpPr/>
          <p:nvPr/>
        </p:nvSpPr>
        <p:spPr>
          <a:xfrm>
            <a:off x="7635936" y="292057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FB2BC89-973E-407B-A62E-661BFA8E3BB5}"/>
              </a:ext>
            </a:extLst>
          </p:cNvPr>
          <p:cNvSpPr/>
          <p:nvPr/>
        </p:nvSpPr>
        <p:spPr>
          <a:xfrm>
            <a:off x="7672799" y="36778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0BD45E7-4CBC-46E4-B8C0-FF1FCC56697D}"/>
              </a:ext>
            </a:extLst>
          </p:cNvPr>
          <p:cNvSpPr/>
          <p:nvPr/>
        </p:nvSpPr>
        <p:spPr>
          <a:xfrm>
            <a:off x="6811981" y="244456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FA6A9A-D58B-47A0-AD92-1A65E641C64F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7264832" y="2188665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CDDEB3B-A8D8-4471-870F-BB9AEF8114D9}"/>
                  </a:ext>
                </a:extLst>
              </p:cNvPr>
              <p:cNvSpPr/>
              <p:nvPr/>
            </p:nvSpPr>
            <p:spPr>
              <a:xfrm>
                <a:off x="6811981" y="247019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CDDEB3B-A8D8-4471-870F-BB9AEF811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981" y="2470194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43812AF0-037A-436B-B1B0-8015DDBE4B7C}"/>
              </a:ext>
            </a:extLst>
          </p:cNvPr>
          <p:cNvSpPr/>
          <p:nvPr/>
        </p:nvSpPr>
        <p:spPr>
          <a:xfrm>
            <a:off x="6821506" y="327323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ACD7ADD-65BA-4601-A525-3E6A0CE65B26}"/>
                  </a:ext>
                </a:extLst>
              </p:cNvPr>
              <p:cNvSpPr/>
              <p:nvPr/>
            </p:nvSpPr>
            <p:spPr>
              <a:xfrm>
                <a:off x="6821506" y="329886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ACD7ADD-65BA-4601-A525-3E6A0CE65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506" y="3298869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BE5AA2CD-2653-4E5A-BBFA-6A96D01D2209}"/>
              </a:ext>
            </a:extLst>
          </p:cNvPr>
          <p:cNvSpPr/>
          <p:nvPr/>
        </p:nvSpPr>
        <p:spPr>
          <a:xfrm>
            <a:off x="8079686" y="1988929"/>
            <a:ext cx="452851" cy="457778"/>
          </a:xfrm>
          <a:prstGeom prst="ellipse">
            <a:avLst/>
          </a:prstGeom>
          <a:solidFill>
            <a:srgbClr val="FF0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F967BC-DB27-4B4D-BE57-D1AFC8532F41}"/>
              </a:ext>
            </a:extLst>
          </p:cNvPr>
          <p:cNvSpPr/>
          <p:nvPr/>
        </p:nvSpPr>
        <p:spPr>
          <a:xfrm>
            <a:off x="8155886" y="205265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4635D4B-4CEF-4654-B8B2-0EF7221B2387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7274357" y="2379667"/>
            <a:ext cx="871647" cy="11224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DB13232-AFA5-4AD3-BB12-BDF8E1219824}"/>
              </a:ext>
            </a:extLst>
          </p:cNvPr>
          <p:cNvSpPr/>
          <p:nvPr/>
        </p:nvSpPr>
        <p:spPr>
          <a:xfrm>
            <a:off x="7626478" y="200399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3CA694A-529D-4BF2-973F-998C74AE5C33}"/>
              </a:ext>
            </a:extLst>
          </p:cNvPr>
          <p:cNvSpPr/>
          <p:nvPr/>
        </p:nvSpPr>
        <p:spPr>
          <a:xfrm>
            <a:off x="7141007" y="29864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5153D9-B1C9-463B-BAC6-2DDE355B8B3D}"/>
              </a:ext>
            </a:extLst>
          </p:cNvPr>
          <p:cNvCxnSpPr>
            <a:cxnSpLocks/>
            <a:stCxn id="79" idx="3"/>
            <a:endCxn id="88" idx="1"/>
          </p:cNvCxnSpPr>
          <p:nvPr/>
        </p:nvCxnSpPr>
        <p:spPr>
          <a:xfrm>
            <a:off x="7264832" y="2654860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1A69547A-91D3-4035-9BA6-62E057C9D9D9}"/>
              </a:ext>
            </a:extLst>
          </p:cNvPr>
          <p:cNvSpPr/>
          <p:nvPr/>
        </p:nvSpPr>
        <p:spPr>
          <a:xfrm>
            <a:off x="8079329" y="281650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BFDE076-FDEC-42E2-8E8B-1C2C1A17C2D8}"/>
              </a:ext>
            </a:extLst>
          </p:cNvPr>
          <p:cNvSpPr/>
          <p:nvPr/>
        </p:nvSpPr>
        <p:spPr>
          <a:xfrm>
            <a:off x="8155529" y="28802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DB6796-140B-4AAD-9797-3D63174A3A9F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 flipV="1">
            <a:off x="7274357" y="3207238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CA9B5EC-B57E-49A0-B6F9-FCF58DABC8EE}"/>
              </a:ext>
            </a:extLst>
          </p:cNvPr>
          <p:cNvSpPr/>
          <p:nvPr/>
        </p:nvSpPr>
        <p:spPr>
          <a:xfrm>
            <a:off x="7607942" y="245586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836D110-2B8D-4739-B3B0-E4D29426D822}"/>
              </a:ext>
            </a:extLst>
          </p:cNvPr>
          <p:cNvSpPr/>
          <p:nvPr/>
        </p:nvSpPr>
        <p:spPr>
          <a:xfrm>
            <a:off x="7390560" y="33012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ED8914A-8763-4A13-9C1A-84E69F3F9089}"/>
              </a:ext>
            </a:extLst>
          </p:cNvPr>
          <p:cNvCxnSpPr>
            <a:cxnSpLocks/>
            <a:stCxn id="82" idx="6"/>
            <a:endCxn id="94" idx="1"/>
          </p:cNvCxnSpPr>
          <p:nvPr/>
        </p:nvCxnSpPr>
        <p:spPr>
          <a:xfrm>
            <a:off x="8532537" y="2217818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3A770E-CC22-4634-BDF0-032190A512A3}"/>
              </a:ext>
            </a:extLst>
          </p:cNvPr>
          <p:cNvSpPr/>
          <p:nvPr/>
        </p:nvSpPr>
        <p:spPr>
          <a:xfrm>
            <a:off x="9137995" y="245623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A90178-6514-481E-8F41-4D4844435EA7}"/>
              </a:ext>
            </a:extLst>
          </p:cNvPr>
          <p:cNvSpPr/>
          <p:nvPr/>
        </p:nvSpPr>
        <p:spPr>
          <a:xfrm>
            <a:off x="9137995" y="251996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9A5C852-91FE-4E52-9F37-63C70621276E}"/>
              </a:ext>
            </a:extLst>
          </p:cNvPr>
          <p:cNvCxnSpPr>
            <a:cxnSpLocks/>
            <a:stCxn id="88" idx="6"/>
            <a:endCxn id="94" idx="3"/>
          </p:cNvCxnSpPr>
          <p:nvPr/>
        </p:nvCxnSpPr>
        <p:spPr>
          <a:xfrm flipV="1">
            <a:off x="8532180" y="2846970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AA9DF9D9-7A6E-48B2-8840-16847B74A0E0}"/>
              </a:ext>
            </a:extLst>
          </p:cNvPr>
          <p:cNvSpPr/>
          <p:nvPr/>
        </p:nvSpPr>
        <p:spPr>
          <a:xfrm>
            <a:off x="9137995" y="324680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013C908-0D02-4C43-A083-15F7545F75AB}"/>
              </a:ext>
            </a:extLst>
          </p:cNvPr>
          <p:cNvSpPr/>
          <p:nvPr/>
        </p:nvSpPr>
        <p:spPr>
          <a:xfrm>
            <a:off x="9223720" y="331053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6FA5195-D7F0-4510-93FF-90E078C8A9D1}"/>
              </a:ext>
            </a:extLst>
          </p:cNvPr>
          <p:cNvSpPr/>
          <p:nvPr/>
        </p:nvSpPr>
        <p:spPr>
          <a:xfrm>
            <a:off x="8912396" y="256548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8EA224D-DBEB-4CEC-9C53-B3062AF3AE2C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8558995" y="3062869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5E9490A-858F-4367-AF77-1D310B378455}"/>
              </a:ext>
            </a:extLst>
          </p:cNvPr>
          <p:cNvSpPr/>
          <p:nvPr/>
        </p:nvSpPr>
        <p:spPr>
          <a:xfrm>
            <a:off x="8877505" y="292503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21F0C40-1FAB-43BF-AEC8-0C0E93FEA081}"/>
              </a:ext>
            </a:extLst>
          </p:cNvPr>
          <p:cNvSpPr/>
          <p:nvPr/>
        </p:nvSpPr>
        <p:spPr>
          <a:xfrm>
            <a:off x="8878296" y="21283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ABF31D-70E8-4DF3-A9B8-058984038A0B}"/>
              </a:ext>
            </a:extLst>
          </p:cNvPr>
          <p:cNvSpPr/>
          <p:nvPr/>
        </p:nvSpPr>
        <p:spPr>
          <a:xfrm>
            <a:off x="8882787" y="337426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C2C44F-9F46-488C-A2C0-F4D2C780EDFA}"/>
              </a:ext>
            </a:extLst>
          </p:cNvPr>
          <p:cNvCxnSpPr>
            <a:cxnSpLocks/>
            <a:stCxn id="72" idx="6"/>
            <a:endCxn id="97" idx="3"/>
          </p:cNvCxnSpPr>
          <p:nvPr/>
        </p:nvCxnSpPr>
        <p:spPr>
          <a:xfrm flipV="1">
            <a:off x="8557134" y="3637545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8F51710-A70B-4054-8B16-F669E52E94FC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9627392" y="2685166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1E9EBD6A-AD6C-45CA-97B5-3A483F0261A9}"/>
              </a:ext>
            </a:extLst>
          </p:cNvPr>
          <p:cNvSpPr/>
          <p:nvPr/>
        </p:nvSpPr>
        <p:spPr>
          <a:xfrm>
            <a:off x="10196304" y="286203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2A3C0A6-56A0-429D-A4F0-49FA946FD2FC}"/>
              </a:ext>
            </a:extLst>
          </p:cNvPr>
          <p:cNvSpPr/>
          <p:nvPr/>
        </p:nvSpPr>
        <p:spPr>
          <a:xfrm>
            <a:off x="10262979" y="292576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F3D86E8-26F6-42C8-9691-5145BC30F8BA}"/>
              </a:ext>
            </a:extLst>
          </p:cNvPr>
          <p:cNvCxnSpPr>
            <a:cxnSpLocks/>
            <a:endCxn id="106" idx="3"/>
          </p:cNvCxnSpPr>
          <p:nvPr/>
        </p:nvCxnSpPr>
        <p:spPr>
          <a:xfrm flipV="1">
            <a:off x="9610930" y="3252776"/>
            <a:ext cx="651692" cy="2572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D5FC1F-E74B-49A1-83C7-04B086647F0F}"/>
              </a:ext>
            </a:extLst>
          </p:cNvPr>
          <p:cNvSpPr/>
          <p:nvPr/>
        </p:nvSpPr>
        <p:spPr>
          <a:xfrm>
            <a:off x="9819653" y="250574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9063D-A9B3-4D69-AD18-00F918AEA1A6}"/>
              </a:ext>
            </a:extLst>
          </p:cNvPr>
          <p:cNvSpPr/>
          <p:nvPr/>
        </p:nvSpPr>
        <p:spPr>
          <a:xfrm>
            <a:off x="9774202" y="303201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B6FD22C-6F5F-4C85-8FD4-12870DBD8E1B}"/>
              </a:ext>
            </a:extLst>
          </p:cNvPr>
          <p:cNvCxnSpPr>
            <a:cxnSpLocks/>
          </p:cNvCxnSpPr>
          <p:nvPr/>
        </p:nvCxnSpPr>
        <p:spPr>
          <a:xfrm>
            <a:off x="10658311" y="3090926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B6A609D-A271-4336-B635-DB3B8940A232}"/>
              </a:ext>
            </a:extLst>
          </p:cNvPr>
          <p:cNvSpPr/>
          <p:nvPr/>
        </p:nvSpPr>
        <p:spPr>
          <a:xfrm>
            <a:off x="6582129" y="3683408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16B3E1-1681-4552-B2EF-BCDB1108EA0D}"/>
              </a:ext>
            </a:extLst>
          </p:cNvPr>
          <p:cNvSpPr/>
          <p:nvPr/>
        </p:nvSpPr>
        <p:spPr>
          <a:xfrm>
            <a:off x="7752194" y="406496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AF7DF0D-0728-44FC-8C23-0F1513FA4F10}"/>
              </a:ext>
            </a:extLst>
          </p:cNvPr>
          <p:cNvSpPr/>
          <p:nvPr/>
        </p:nvSpPr>
        <p:spPr>
          <a:xfrm>
            <a:off x="9830635" y="330239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245AB8A-4A27-4B8F-B507-78557D52C9EC}"/>
              </a:ext>
            </a:extLst>
          </p:cNvPr>
          <p:cNvSpPr/>
          <p:nvPr/>
        </p:nvSpPr>
        <p:spPr>
          <a:xfrm>
            <a:off x="8671057" y="369485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44D9A0B-7994-417F-B9EA-D6F9D87F3B8F}"/>
                  </a:ext>
                </a:extLst>
              </p:cNvPr>
              <p:cNvSpPr/>
              <p:nvPr/>
            </p:nvSpPr>
            <p:spPr>
              <a:xfrm>
                <a:off x="10964262" y="2897830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44D9A0B-7994-417F-B9EA-D6F9D87F3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262" y="2897830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 t="-6557" r="-21622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A96E694-D5D1-4298-A5D9-5FC412AE1EA5}"/>
              </a:ext>
            </a:extLst>
          </p:cNvPr>
          <p:cNvCxnSpPr>
            <a:cxnSpLocks/>
            <a:stCxn id="72" idx="6"/>
            <a:endCxn id="94" idx="4"/>
          </p:cNvCxnSpPr>
          <p:nvPr/>
        </p:nvCxnSpPr>
        <p:spPr>
          <a:xfrm flipV="1">
            <a:off x="8557134" y="2914010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70A9E5A-6C87-4D83-B144-9EB02B8F3B19}"/>
              </a:ext>
            </a:extLst>
          </p:cNvPr>
          <p:cNvSpPr/>
          <p:nvPr/>
        </p:nvSpPr>
        <p:spPr>
          <a:xfrm>
            <a:off x="8405652" y="338516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8949C1-EFF2-47D3-B062-E5E6A5B7A09B}"/>
              </a:ext>
            </a:extLst>
          </p:cNvPr>
          <p:cNvCxnSpPr>
            <a:cxnSpLocks/>
          </p:cNvCxnSpPr>
          <p:nvPr/>
        </p:nvCxnSpPr>
        <p:spPr>
          <a:xfrm>
            <a:off x="8532537" y="2217818"/>
            <a:ext cx="831884" cy="10289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C38EF5A-3C2C-4460-BF13-9B80D111F961}"/>
              </a:ext>
            </a:extLst>
          </p:cNvPr>
          <p:cNvSpPr/>
          <p:nvPr/>
        </p:nvSpPr>
        <p:spPr>
          <a:xfrm>
            <a:off x="8388861" y="22543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AC991C-39FB-4595-B45F-EE2BF40B7054}"/>
              </a:ext>
            </a:extLst>
          </p:cNvPr>
          <p:cNvSpPr/>
          <p:nvPr/>
        </p:nvSpPr>
        <p:spPr>
          <a:xfrm>
            <a:off x="1382945" y="5517026"/>
            <a:ext cx="992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pass a dropout parameter during the training process, e.g. probability each node will be dropped = 0.2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8312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190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Dropout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B8A31-5F81-488E-8B2C-045D6D75A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20" y="1565031"/>
            <a:ext cx="4572000" cy="457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CA5EE8-857F-472F-BF34-E8F60E7D7F6F}"/>
              </a:ext>
            </a:extLst>
          </p:cNvPr>
          <p:cNvSpPr/>
          <p:nvPr/>
        </p:nvSpPr>
        <p:spPr>
          <a:xfrm>
            <a:off x="8550520" y="2373896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 neuron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9F69C0-799F-4C7A-9416-38BB859E4267}"/>
              </a:ext>
            </a:extLst>
          </p:cNvPr>
          <p:cNvCxnSpPr>
            <a:stCxn id="6" idx="1"/>
          </p:cNvCxnSpPr>
          <p:nvPr/>
        </p:nvCxnSpPr>
        <p:spPr>
          <a:xfrm flipH="1">
            <a:off x="6400800" y="2558562"/>
            <a:ext cx="2149720" cy="7561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90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Vanishing Gradient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FBEA2-724A-4AC5-BFD5-E3B69E4D9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0"/>
          <a:stretch/>
        </p:blipFill>
        <p:spPr>
          <a:xfrm>
            <a:off x="1413878" y="1386865"/>
            <a:ext cx="4686747" cy="267209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64348E-B9F4-46B6-ADE0-C9E0DD27789A}"/>
              </a:ext>
            </a:extLst>
          </p:cNvPr>
          <p:cNvCxnSpPr/>
          <p:nvPr/>
        </p:nvCxnSpPr>
        <p:spPr>
          <a:xfrm flipV="1">
            <a:off x="4185144" y="2154115"/>
            <a:ext cx="2198077" cy="12309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B3148F7-4721-4DDF-A420-A3211602ED2B}"/>
              </a:ext>
            </a:extLst>
          </p:cNvPr>
          <p:cNvCxnSpPr/>
          <p:nvPr/>
        </p:nvCxnSpPr>
        <p:spPr>
          <a:xfrm flipV="1">
            <a:off x="1318119" y="3125665"/>
            <a:ext cx="2198077" cy="12309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770C8F-1A8E-4962-B18C-6B39E5AE7F31}"/>
              </a:ext>
            </a:extLst>
          </p:cNvPr>
          <p:cNvSpPr/>
          <p:nvPr/>
        </p:nvSpPr>
        <p:spPr>
          <a:xfrm>
            <a:off x="6970387" y="1969449"/>
            <a:ext cx="4509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gradients are almost equal to zero at large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values, so during backpropagation the weights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large networks don’t get updated and training does not happen properly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C2911B1-9794-44DE-B998-B622A68DD1E6}"/>
                  </a:ext>
                </a:extLst>
              </p:cNvPr>
              <p:cNvSpPr txBox="1"/>
              <p:nvPr/>
            </p:nvSpPr>
            <p:spPr>
              <a:xfrm>
                <a:off x="1226887" y="4305069"/>
                <a:ext cx="3120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C2911B1-9794-44DE-B998-B622A68D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87" y="4305069"/>
                <a:ext cx="3120662" cy="276999"/>
              </a:xfrm>
              <a:prstGeom prst="rect">
                <a:avLst/>
              </a:prstGeom>
              <a:blipFill>
                <a:blip r:embed="rId3"/>
                <a:stretch>
                  <a:fillRect l="-586" t="-23913" b="-239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>
            <a:extLst>
              <a:ext uri="{FF2B5EF4-FFF2-40B4-BE49-F238E27FC236}">
                <a16:creationId xmlns:a16="http://schemas.microsoft.com/office/drawing/2014/main" id="{C7E113B1-4B28-4919-8FA3-C9C756C1F563}"/>
              </a:ext>
            </a:extLst>
          </p:cNvPr>
          <p:cNvSpPr/>
          <p:nvPr/>
        </p:nvSpPr>
        <p:spPr>
          <a:xfrm>
            <a:off x="3137905" y="4711208"/>
            <a:ext cx="390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of W (weights) and b (biases)</a:t>
            </a:r>
            <a:endParaRPr lang="en-IN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4DC9AAE-63FF-4CCF-9FDE-0ADBC2D1FDAA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2734413" y="4582068"/>
            <a:ext cx="403492" cy="313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FC33205-9EE5-43E4-8E24-07EC66E4BC40}"/>
              </a:ext>
            </a:extLst>
          </p:cNvPr>
          <p:cNvSpPr/>
          <p:nvPr/>
        </p:nvSpPr>
        <p:spPr>
          <a:xfrm>
            <a:off x="1910339" y="5025014"/>
            <a:ext cx="4719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a function of W (weights) and b (biases)</a:t>
            </a:r>
            <a:endParaRPr lang="en-IN" dirty="0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8B1254F-2151-4FEB-B41E-8A555C21F5BC}"/>
              </a:ext>
            </a:extLst>
          </p:cNvPr>
          <p:cNvCxnSpPr>
            <a:cxnSpLocks/>
            <a:stCxn id="126" idx="1"/>
          </p:cNvCxnSpPr>
          <p:nvPr/>
        </p:nvCxnSpPr>
        <p:spPr>
          <a:xfrm flipH="1" flipV="1">
            <a:off x="1559409" y="4620218"/>
            <a:ext cx="350930" cy="58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1300DEA-5290-406E-896C-2B60C4915060}"/>
                  </a:ext>
                </a:extLst>
              </p:cNvPr>
              <p:cNvSpPr txBox="1"/>
              <p:nvPr/>
            </p:nvSpPr>
            <p:spPr>
              <a:xfrm>
                <a:off x="1510005" y="6021736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1300DEA-5290-406E-896C-2B60C4915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05" y="6021736"/>
                <a:ext cx="1722395" cy="276999"/>
              </a:xfrm>
              <a:prstGeom prst="rect">
                <a:avLst/>
              </a:prstGeom>
              <a:blipFill>
                <a:blip r:embed="rId4"/>
                <a:stretch>
                  <a:fillRect l="-2837" r="-2482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D39F970-5D7F-4ED6-98B5-456D7EBA8733}"/>
                  </a:ext>
                </a:extLst>
              </p:cNvPr>
              <p:cNvSpPr txBox="1"/>
              <p:nvPr/>
            </p:nvSpPr>
            <p:spPr>
              <a:xfrm>
                <a:off x="1608557" y="6428404"/>
                <a:ext cx="152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D39F970-5D7F-4ED6-98B5-456D7EBA8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57" y="6428404"/>
                <a:ext cx="1525289" cy="276999"/>
              </a:xfrm>
              <a:prstGeom prst="rect">
                <a:avLst/>
              </a:prstGeom>
              <a:blipFill>
                <a:blip r:embed="rId5"/>
                <a:stretch>
                  <a:fillRect l="-3600" r="-28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B8A8654D-C73D-4C79-AEF6-C77B50C55D62}"/>
              </a:ext>
            </a:extLst>
          </p:cNvPr>
          <p:cNvSpPr/>
          <p:nvPr/>
        </p:nvSpPr>
        <p:spPr>
          <a:xfrm>
            <a:off x="3415696" y="5975569"/>
            <a:ext cx="2572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don’t get updated</a:t>
            </a:r>
            <a:endParaRPr lang="en-IN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34C7F01-A278-40B2-969A-20A5A08FAEE8}"/>
              </a:ext>
            </a:extLst>
          </p:cNvPr>
          <p:cNvSpPr/>
          <p:nvPr/>
        </p:nvSpPr>
        <p:spPr>
          <a:xfrm>
            <a:off x="3415696" y="6328722"/>
            <a:ext cx="2418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biases don’t get updated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AA3454-FB6D-4B15-914F-6DB7C7D3B02C}"/>
                  </a:ext>
                </a:extLst>
              </p:cNvPr>
              <p:cNvSpPr/>
              <p:nvPr/>
            </p:nvSpPr>
            <p:spPr>
              <a:xfrm>
                <a:off x="1211658" y="5453713"/>
                <a:ext cx="11446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AA3454-FB6D-4B15-914F-6DB7C7D3B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658" y="5453713"/>
                <a:ext cx="11446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1F3E6DC-9E84-4863-9F85-EE67D1DF0666}"/>
              </a:ext>
            </a:extLst>
          </p:cNvPr>
          <p:cNvSpPr/>
          <p:nvPr/>
        </p:nvSpPr>
        <p:spPr>
          <a:xfrm>
            <a:off x="2310164" y="5453713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vanishing gradients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43B13D-6F37-4A7B-831E-2B656F0A733B}"/>
              </a:ext>
            </a:extLst>
          </p:cNvPr>
          <p:cNvSpPr/>
          <p:nvPr/>
        </p:nvSpPr>
        <p:spPr>
          <a:xfrm>
            <a:off x="7856781" y="4250886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solve this problem?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A5CDAF3-EECE-4F72-AE3B-B1915788F8C9}"/>
              </a:ext>
            </a:extLst>
          </p:cNvPr>
          <p:cNvSpPr/>
          <p:nvPr/>
        </p:nvSpPr>
        <p:spPr>
          <a:xfrm>
            <a:off x="7848758" y="4730283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better activation functions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3" grpId="0"/>
      <p:bldP spid="124" grpId="0"/>
      <p:bldP spid="126" grpId="0"/>
      <p:bldP spid="128" grpId="0"/>
      <p:bldP spid="129" grpId="0"/>
      <p:bldP spid="130" grpId="0"/>
      <p:bldP spid="131" grpId="0"/>
      <p:bldP spid="12" grpId="0"/>
      <p:bldP spid="13" grpId="0"/>
      <p:bldP spid="14" grpId="0"/>
      <p:bldP spid="1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Vanishing Gradient</a:t>
            </a:r>
            <a:endParaRPr lang="en-IN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9C784-6916-474C-AF50-699B8681D070}"/>
              </a:ext>
            </a:extLst>
          </p:cNvPr>
          <p:cNvSpPr/>
          <p:nvPr/>
        </p:nvSpPr>
        <p:spPr>
          <a:xfrm>
            <a:off x="2795954" y="2875085"/>
            <a:ext cx="1371600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9DFF28-DCF1-4008-9BDC-792B4863A348}"/>
              </a:ext>
            </a:extLst>
          </p:cNvPr>
          <p:cNvSpPr/>
          <p:nvPr/>
        </p:nvSpPr>
        <p:spPr>
          <a:xfrm>
            <a:off x="9592408" y="2189285"/>
            <a:ext cx="509954" cy="2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4B264F-257E-438D-BAC9-23EC2697BF96}"/>
              </a:ext>
            </a:extLst>
          </p:cNvPr>
          <p:cNvSpPr/>
          <p:nvPr/>
        </p:nvSpPr>
        <p:spPr>
          <a:xfrm>
            <a:off x="6854270" y="2769698"/>
            <a:ext cx="636775" cy="23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FCA6D7-E93C-4FAB-9D2F-EAF60F97B894}"/>
              </a:ext>
            </a:extLst>
          </p:cNvPr>
          <p:cNvSpPr/>
          <p:nvPr/>
        </p:nvSpPr>
        <p:spPr>
          <a:xfrm>
            <a:off x="1414762" y="1871583"/>
            <a:ext cx="1249307" cy="23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0D32B-8F7F-45D6-A361-F4624326C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11" y="1990218"/>
            <a:ext cx="3711262" cy="20651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550346-88A3-45C6-AA84-249D8DE4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61" y="1990218"/>
            <a:ext cx="3177815" cy="20804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9D86F99-C4FB-4FE1-AC86-0EBDB41D3E9A}"/>
              </a:ext>
            </a:extLst>
          </p:cNvPr>
          <p:cNvSpPr/>
          <p:nvPr/>
        </p:nvSpPr>
        <p:spPr>
          <a:xfrm>
            <a:off x="2399406" y="4023666"/>
            <a:ext cx="15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 Function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8F25F0-C121-4D93-B64B-8E5439F83114}"/>
              </a:ext>
            </a:extLst>
          </p:cNvPr>
          <p:cNvSpPr/>
          <p:nvPr/>
        </p:nvSpPr>
        <p:spPr>
          <a:xfrm>
            <a:off x="8262714" y="4023666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1B0379-EA80-40CB-BC47-B3D488E2EC14}"/>
              </a:ext>
            </a:extLst>
          </p:cNvPr>
          <p:cNvSpPr/>
          <p:nvPr/>
        </p:nvSpPr>
        <p:spPr>
          <a:xfrm>
            <a:off x="1338560" y="5297286"/>
            <a:ext cx="9467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https://dashee87.github.io/data%20science/deep%20learning/visualising-activation-functions-in-neural-networks/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38850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ACC9F32-751A-4641-9314-B8EB2DEA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6114" y="1695450"/>
            <a:ext cx="1738636" cy="538985"/>
          </a:xfrm>
        </p:spPr>
        <p:txBody>
          <a:bodyPr>
            <a:normAutofit lnSpcReduction="10000"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 = 6.5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3D066C-0EE4-478E-9395-F51DA8636C8E}"/>
              </a:ext>
            </a:extLst>
          </p:cNvPr>
          <p:cNvSpPr/>
          <p:nvPr/>
        </p:nvSpPr>
        <p:spPr>
          <a:xfrm>
            <a:off x="6066778" y="2527177"/>
            <a:ext cx="2386336" cy="232968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DC90E1-856B-4C4C-BD29-5D3BC7F10FA2}"/>
              </a:ext>
            </a:extLst>
          </p:cNvPr>
          <p:cNvSpPr/>
          <p:nvPr/>
        </p:nvSpPr>
        <p:spPr>
          <a:xfrm>
            <a:off x="1976114" y="1057276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4C0BF34-1F20-4E3B-A12C-794A8234DA04}"/>
              </a:ext>
            </a:extLst>
          </p:cNvPr>
          <p:cNvSpPr txBox="1">
            <a:spLocks/>
          </p:cNvSpPr>
          <p:nvPr/>
        </p:nvSpPr>
        <p:spPr>
          <a:xfrm>
            <a:off x="1976114" y="360997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Sepal.Width = 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26B3F5-0C2D-4FFD-8033-729F97F45561}"/>
              </a:ext>
            </a:extLst>
          </p:cNvPr>
          <p:cNvSpPr/>
          <p:nvPr/>
        </p:nvSpPr>
        <p:spPr>
          <a:xfrm>
            <a:off x="1976114" y="293928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F3EB51-41F7-4202-AB13-02244275006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714750" y="1895476"/>
            <a:ext cx="2447925" cy="12861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AF4B85-BBE0-4BC3-8FE7-900E4CFAECDC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714750" y="3748910"/>
            <a:ext cx="2352028" cy="2857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8C895-37C4-4D7E-B741-51A93EFC9191}"/>
              </a:ext>
            </a:extLst>
          </p:cNvPr>
          <p:cNvSpPr/>
          <p:nvPr/>
        </p:nvSpPr>
        <p:spPr>
          <a:xfrm>
            <a:off x="4401513" y="1935718"/>
            <a:ext cx="588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2AC3C-B088-4256-8830-670082898543}"/>
              </a:ext>
            </a:extLst>
          </p:cNvPr>
          <p:cNvSpPr/>
          <p:nvPr/>
        </p:nvSpPr>
        <p:spPr>
          <a:xfrm>
            <a:off x="4542689" y="3425309"/>
            <a:ext cx="447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221591-0325-462E-8299-DBB5C5613D92}"/>
              </a:ext>
            </a:extLst>
          </p:cNvPr>
          <p:cNvCxnSpPr>
            <a:cxnSpLocks/>
          </p:cNvCxnSpPr>
          <p:nvPr/>
        </p:nvCxnSpPr>
        <p:spPr>
          <a:xfrm>
            <a:off x="8453114" y="3692018"/>
            <a:ext cx="1119511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7A101-08BD-47FE-B7BD-ED0CF3DF2043}"/>
              </a:ext>
            </a:extLst>
          </p:cNvPr>
          <p:cNvSpPr/>
          <p:nvPr/>
        </p:nvSpPr>
        <p:spPr>
          <a:xfrm>
            <a:off x="9142820" y="3507352"/>
            <a:ext cx="1907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endParaRPr lang="en-IN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F623E25-91C7-4424-9E3F-24FF8D8F7864}"/>
              </a:ext>
            </a:extLst>
          </p:cNvPr>
          <p:cNvSpPr txBox="1">
            <a:spLocks/>
          </p:cNvSpPr>
          <p:nvPr/>
        </p:nvSpPr>
        <p:spPr>
          <a:xfrm>
            <a:off x="1976114" y="549592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= 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2D9439-AEC6-44C0-9EB4-75032B9F649A}"/>
              </a:ext>
            </a:extLst>
          </p:cNvPr>
          <p:cNvSpPr/>
          <p:nvPr/>
        </p:nvSpPr>
        <p:spPr>
          <a:xfrm>
            <a:off x="1976114" y="482523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30271F-0716-4F13-B1BA-4814D3951C08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714750" y="4166367"/>
            <a:ext cx="2447925" cy="149706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5E8CBA9-FF70-4521-AEA3-256CD0A5261E}"/>
              </a:ext>
            </a:extLst>
          </p:cNvPr>
          <p:cNvSpPr/>
          <p:nvPr/>
        </p:nvSpPr>
        <p:spPr>
          <a:xfrm>
            <a:off x="4573990" y="4615296"/>
            <a:ext cx="416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311F74B-C382-408B-8865-B3669B7D76E3}"/>
              </a:ext>
            </a:extLst>
          </p:cNvPr>
          <p:cNvSpPr txBox="1">
            <a:spLocks/>
          </p:cNvSpPr>
          <p:nvPr/>
        </p:nvSpPr>
        <p:spPr>
          <a:xfrm>
            <a:off x="5986139" y="3223935"/>
            <a:ext cx="2562872" cy="1081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 * 6.5  – 1 * 3 – 1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0.875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0.875 &gt;= 0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2AF836E-9834-4A0A-8A82-4FC9B65C1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51" y="136797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Perceptron: Building Block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4138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8" grpId="0" animBg="1"/>
      <p:bldP spid="9" grpId="0"/>
      <p:bldP spid="10" grpId="0" animBg="1"/>
      <p:bldP spid="13" grpId="0"/>
      <p:bldP spid="14" grpId="0"/>
      <p:bldP spid="16" grpId="0"/>
      <p:bldP spid="21" grpId="0"/>
      <p:bldP spid="22" grpId="0" animBg="1"/>
      <p:bldP spid="24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70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Random Restart</a:t>
            </a:r>
            <a:endParaRPr lang="en-IN" b="1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B31584-9646-4888-A5D1-14C6F9F3A762}"/>
              </a:ext>
            </a:extLst>
          </p:cNvPr>
          <p:cNvSpPr/>
          <p:nvPr/>
        </p:nvSpPr>
        <p:spPr>
          <a:xfrm>
            <a:off x="26377" y="2325188"/>
            <a:ext cx="5996354" cy="1634955"/>
          </a:xfrm>
          <a:custGeom>
            <a:avLst/>
            <a:gdLst>
              <a:gd name="connsiteX0" fmla="*/ 0 w 5996354"/>
              <a:gd name="connsiteY0" fmla="*/ 1411543 h 1634955"/>
              <a:gd name="connsiteX1" fmla="*/ 729761 w 5996354"/>
              <a:gd name="connsiteY1" fmla="*/ 1314827 h 1634955"/>
              <a:gd name="connsiteX2" fmla="*/ 1151792 w 5996354"/>
              <a:gd name="connsiteY2" fmla="*/ 646612 h 1634955"/>
              <a:gd name="connsiteX3" fmla="*/ 1477107 w 5996354"/>
              <a:gd name="connsiteY3" fmla="*/ 127866 h 1634955"/>
              <a:gd name="connsiteX4" fmla="*/ 1872761 w 5996354"/>
              <a:gd name="connsiteY4" fmla="*/ 22358 h 1634955"/>
              <a:gd name="connsiteX5" fmla="*/ 2268415 w 5996354"/>
              <a:gd name="connsiteY5" fmla="*/ 470766 h 1634955"/>
              <a:gd name="connsiteX6" fmla="*/ 2356338 w 5996354"/>
              <a:gd name="connsiteY6" fmla="*/ 831250 h 1634955"/>
              <a:gd name="connsiteX7" fmla="*/ 2470638 w 5996354"/>
              <a:gd name="connsiteY7" fmla="*/ 1086227 h 1634955"/>
              <a:gd name="connsiteX8" fmla="*/ 2655277 w 5996354"/>
              <a:gd name="connsiteY8" fmla="*/ 1138981 h 1634955"/>
              <a:gd name="connsiteX9" fmla="*/ 2751992 w 5996354"/>
              <a:gd name="connsiteY9" fmla="*/ 1095020 h 1634955"/>
              <a:gd name="connsiteX10" fmla="*/ 2813538 w 5996354"/>
              <a:gd name="connsiteY10" fmla="*/ 919174 h 1634955"/>
              <a:gd name="connsiteX11" fmla="*/ 2936631 w 5996354"/>
              <a:gd name="connsiteY11" fmla="*/ 752120 h 1634955"/>
              <a:gd name="connsiteX12" fmla="*/ 3165231 w 5996354"/>
              <a:gd name="connsiteY12" fmla="*/ 699366 h 1634955"/>
              <a:gd name="connsiteX13" fmla="*/ 3332284 w 5996354"/>
              <a:gd name="connsiteY13" fmla="*/ 901589 h 1634955"/>
              <a:gd name="connsiteX14" fmla="*/ 3411415 w 5996354"/>
              <a:gd name="connsiteY14" fmla="*/ 1182943 h 1634955"/>
              <a:gd name="connsiteX15" fmla="*/ 3525715 w 5996354"/>
              <a:gd name="connsiteY15" fmla="*/ 1411543 h 1634955"/>
              <a:gd name="connsiteX16" fmla="*/ 3648807 w 5996354"/>
              <a:gd name="connsiteY16" fmla="*/ 1569804 h 1634955"/>
              <a:gd name="connsiteX17" fmla="*/ 3851031 w 5996354"/>
              <a:gd name="connsiteY17" fmla="*/ 1631350 h 1634955"/>
              <a:gd name="connsiteX18" fmla="*/ 3956538 w 5996354"/>
              <a:gd name="connsiteY18" fmla="*/ 1473089 h 1634955"/>
              <a:gd name="connsiteX19" fmla="*/ 4035669 w 5996354"/>
              <a:gd name="connsiteY19" fmla="*/ 1341204 h 1634955"/>
              <a:gd name="connsiteX20" fmla="*/ 4088423 w 5996354"/>
              <a:gd name="connsiteY20" fmla="*/ 1103812 h 1634955"/>
              <a:gd name="connsiteX21" fmla="*/ 4211515 w 5996354"/>
              <a:gd name="connsiteY21" fmla="*/ 743327 h 1634955"/>
              <a:gd name="connsiteX22" fmla="*/ 4378569 w 5996354"/>
              <a:gd name="connsiteY22" fmla="*/ 374050 h 1634955"/>
              <a:gd name="connsiteX23" fmla="*/ 4598377 w 5996354"/>
              <a:gd name="connsiteY23" fmla="*/ 286127 h 1634955"/>
              <a:gd name="connsiteX24" fmla="*/ 4747846 w 5996354"/>
              <a:gd name="connsiteY24" fmla="*/ 312504 h 1634955"/>
              <a:gd name="connsiteX25" fmla="*/ 4756638 w 5996354"/>
              <a:gd name="connsiteY25" fmla="*/ 391635 h 1634955"/>
              <a:gd name="connsiteX26" fmla="*/ 4853354 w 5996354"/>
              <a:gd name="connsiteY26" fmla="*/ 602650 h 1634955"/>
              <a:gd name="connsiteX27" fmla="*/ 4888523 w 5996354"/>
              <a:gd name="connsiteY27" fmla="*/ 804874 h 1634955"/>
              <a:gd name="connsiteX28" fmla="*/ 5020407 w 5996354"/>
              <a:gd name="connsiteY28" fmla="*/ 1095020 h 1634955"/>
              <a:gd name="connsiteX29" fmla="*/ 5477607 w 5996354"/>
              <a:gd name="connsiteY29" fmla="*/ 1270866 h 1634955"/>
              <a:gd name="connsiteX30" fmla="*/ 5996354 w 5996354"/>
              <a:gd name="connsiteY30" fmla="*/ 1270866 h 163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96354" h="1634955">
                <a:moveTo>
                  <a:pt x="0" y="1411543"/>
                </a:moveTo>
                <a:cubicBezTo>
                  <a:pt x="268898" y="1426929"/>
                  <a:pt x="537796" y="1442315"/>
                  <a:pt x="729761" y="1314827"/>
                </a:cubicBezTo>
                <a:cubicBezTo>
                  <a:pt x="921726" y="1187339"/>
                  <a:pt x="1151792" y="646612"/>
                  <a:pt x="1151792" y="646612"/>
                </a:cubicBezTo>
                <a:cubicBezTo>
                  <a:pt x="1276350" y="448785"/>
                  <a:pt x="1356946" y="231908"/>
                  <a:pt x="1477107" y="127866"/>
                </a:cubicBezTo>
                <a:cubicBezTo>
                  <a:pt x="1597269" y="23824"/>
                  <a:pt x="1740876" y="-34792"/>
                  <a:pt x="1872761" y="22358"/>
                </a:cubicBezTo>
                <a:cubicBezTo>
                  <a:pt x="2004646" y="79508"/>
                  <a:pt x="2187819" y="335951"/>
                  <a:pt x="2268415" y="470766"/>
                </a:cubicBezTo>
                <a:cubicBezTo>
                  <a:pt x="2349011" y="605581"/>
                  <a:pt x="2322634" y="728673"/>
                  <a:pt x="2356338" y="831250"/>
                </a:cubicBezTo>
                <a:cubicBezTo>
                  <a:pt x="2390042" y="933827"/>
                  <a:pt x="2420815" y="1034938"/>
                  <a:pt x="2470638" y="1086227"/>
                </a:cubicBezTo>
                <a:cubicBezTo>
                  <a:pt x="2520461" y="1137515"/>
                  <a:pt x="2608385" y="1137516"/>
                  <a:pt x="2655277" y="1138981"/>
                </a:cubicBezTo>
                <a:cubicBezTo>
                  <a:pt x="2702169" y="1140446"/>
                  <a:pt x="2725615" y="1131654"/>
                  <a:pt x="2751992" y="1095020"/>
                </a:cubicBezTo>
                <a:cubicBezTo>
                  <a:pt x="2778369" y="1058386"/>
                  <a:pt x="2782765" y="976324"/>
                  <a:pt x="2813538" y="919174"/>
                </a:cubicBezTo>
                <a:cubicBezTo>
                  <a:pt x="2844311" y="862024"/>
                  <a:pt x="2878016" y="788755"/>
                  <a:pt x="2936631" y="752120"/>
                </a:cubicBezTo>
                <a:cubicBezTo>
                  <a:pt x="2995247" y="715485"/>
                  <a:pt x="3099289" y="674455"/>
                  <a:pt x="3165231" y="699366"/>
                </a:cubicBezTo>
                <a:cubicBezTo>
                  <a:pt x="3231173" y="724277"/>
                  <a:pt x="3291253" y="820993"/>
                  <a:pt x="3332284" y="901589"/>
                </a:cubicBezTo>
                <a:cubicBezTo>
                  <a:pt x="3373315" y="982185"/>
                  <a:pt x="3379177" y="1097951"/>
                  <a:pt x="3411415" y="1182943"/>
                </a:cubicBezTo>
                <a:cubicBezTo>
                  <a:pt x="3443653" y="1267935"/>
                  <a:pt x="3486150" y="1347066"/>
                  <a:pt x="3525715" y="1411543"/>
                </a:cubicBezTo>
                <a:cubicBezTo>
                  <a:pt x="3565280" y="1476020"/>
                  <a:pt x="3594588" y="1533170"/>
                  <a:pt x="3648807" y="1569804"/>
                </a:cubicBezTo>
                <a:cubicBezTo>
                  <a:pt x="3703026" y="1606439"/>
                  <a:pt x="3799743" y="1647469"/>
                  <a:pt x="3851031" y="1631350"/>
                </a:cubicBezTo>
                <a:cubicBezTo>
                  <a:pt x="3902320" y="1615231"/>
                  <a:pt x="3925765" y="1521447"/>
                  <a:pt x="3956538" y="1473089"/>
                </a:cubicBezTo>
                <a:cubicBezTo>
                  <a:pt x="3987311" y="1424731"/>
                  <a:pt x="4013688" y="1402750"/>
                  <a:pt x="4035669" y="1341204"/>
                </a:cubicBezTo>
                <a:cubicBezTo>
                  <a:pt x="4057650" y="1279658"/>
                  <a:pt x="4059115" y="1203458"/>
                  <a:pt x="4088423" y="1103812"/>
                </a:cubicBezTo>
                <a:cubicBezTo>
                  <a:pt x="4117731" y="1004166"/>
                  <a:pt x="4163157" y="864954"/>
                  <a:pt x="4211515" y="743327"/>
                </a:cubicBezTo>
                <a:cubicBezTo>
                  <a:pt x="4259873" y="621700"/>
                  <a:pt x="4314092" y="450250"/>
                  <a:pt x="4378569" y="374050"/>
                </a:cubicBezTo>
                <a:cubicBezTo>
                  <a:pt x="4443046" y="297850"/>
                  <a:pt x="4536831" y="296385"/>
                  <a:pt x="4598377" y="286127"/>
                </a:cubicBezTo>
                <a:cubicBezTo>
                  <a:pt x="4659923" y="275869"/>
                  <a:pt x="4721469" y="294919"/>
                  <a:pt x="4747846" y="312504"/>
                </a:cubicBezTo>
                <a:cubicBezTo>
                  <a:pt x="4774223" y="330089"/>
                  <a:pt x="4739053" y="343277"/>
                  <a:pt x="4756638" y="391635"/>
                </a:cubicBezTo>
                <a:cubicBezTo>
                  <a:pt x="4774223" y="439993"/>
                  <a:pt x="4831373" y="533777"/>
                  <a:pt x="4853354" y="602650"/>
                </a:cubicBezTo>
                <a:cubicBezTo>
                  <a:pt x="4875335" y="671523"/>
                  <a:pt x="4860681" y="722812"/>
                  <a:pt x="4888523" y="804874"/>
                </a:cubicBezTo>
                <a:cubicBezTo>
                  <a:pt x="4916365" y="886936"/>
                  <a:pt x="4922226" y="1017355"/>
                  <a:pt x="5020407" y="1095020"/>
                </a:cubicBezTo>
                <a:cubicBezTo>
                  <a:pt x="5118588" y="1172685"/>
                  <a:pt x="5314949" y="1241558"/>
                  <a:pt x="5477607" y="1270866"/>
                </a:cubicBezTo>
                <a:cubicBezTo>
                  <a:pt x="5640265" y="1300174"/>
                  <a:pt x="5818309" y="1285520"/>
                  <a:pt x="5996354" y="1270866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C67FD6-0C6B-40E3-A50C-1E043A1A3A38}"/>
              </a:ext>
            </a:extLst>
          </p:cNvPr>
          <p:cNvSpPr/>
          <p:nvPr/>
        </p:nvSpPr>
        <p:spPr>
          <a:xfrm>
            <a:off x="1071427" y="1853852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ADEAF-F61D-430E-943A-D478725E6546}"/>
              </a:ext>
            </a:extLst>
          </p:cNvPr>
          <p:cNvSpPr/>
          <p:nvPr/>
        </p:nvSpPr>
        <p:spPr>
          <a:xfrm>
            <a:off x="3202096" y="3960143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Minima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3678C-1314-42DB-A720-91CC9DDFD2B1}"/>
              </a:ext>
            </a:extLst>
          </p:cNvPr>
          <p:cNvSpPr/>
          <p:nvPr/>
        </p:nvSpPr>
        <p:spPr>
          <a:xfrm>
            <a:off x="1979966" y="3429000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A2780-B688-4E0D-BF93-4B6628BC6315}"/>
              </a:ext>
            </a:extLst>
          </p:cNvPr>
          <p:cNvSpPr/>
          <p:nvPr/>
        </p:nvSpPr>
        <p:spPr>
          <a:xfrm>
            <a:off x="1732084" y="2223184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010451-7DCA-4BEB-980C-87FF0892C8FC}"/>
              </a:ext>
            </a:extLst>
          </p:cNvPr>
          <p:cNvSpPr/>
          <p:nvPr/>
        </p:nvSpPr>
        <p:spPr>
          <a:xfrm>
            <a:off x="2570285" y="3369114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DEA3F4-EA2B-4BA5-831F-631AD6CB18F7}"/>
              </a:ext>
            </a:extLst>
          </p:cNvPr>
          <p:cNvSpPr/>
          <p:nvPr/>
        </p:nvSpPr>
        <p:spPr>
          <a:xfrm>
            <a:off x="6113581" y="2328119"/>
            <a:ext cx="5996354" cy="1634955"/>
          </a:xfrm>
          <a:custGeom>
            <a:avLst/>
            <a:gdLst>
              <a:gd name="connsiteX0" fmla="*/ 0 w 5996354"/>
              <a:gd name="connsiteY0" fmla="*/ 1411543 h 1634955"/>
              <a:gd name="connsiteX1" fmla="*/ 729761 w 5996354"/>
              <a:gd name="connsiteY1" fmla="*/ 1314827 h 1634955"/>
              <a:gd name="connsiteX2" fmla="*/ 1151792 w 5996354"/>
              <a:gd name="connsiteY2" fmla="*/ 646612 h 1634955"/>
              <a:gd name="connsiteX3" fmla="*/ 1477107 w 5996354"/>
              <a:gd name="connsiteY3" fmla="*/ 127866 h 1634955"/>
              <a:gd name="connsiteX4" fmla="*/ 1872761 w 5996354"/>
              <a:gd name="connsiteY4" fmla="*/ 22358 h 1634955"/>
              <a:gd name="connsiteX5" fmla="*/ 2268415 w 5996354"/>
              <a:gd name="connsiteY5" fmla="*/ 470766 h 1634955"/>
              <a:gd name="connsiteX6" fmla="*/ 2356338 w 5996354"/>
              <a:gd name="connsiteY6" fmla="*/ 831250 h 1634955"/>
              <a:gd name="connsiteX7" fmla="*/ 2470638 w 5996354"/>
              <a:gd name="connsiteY7" fmla="*/ 1086227 h 1634955"/>
              <a:gd name="connsiteX8" fmla="*/ 2655277 w 5996354"/>
              <a:gd name="connsiteY8" fmla="*/ 1138981 h 1634955"/>
              <a:gd name="connsiteX9" fmla="*/ 2751992 w 5996354"/>
              <a:gd name="connsiteY9" fmla="*/ 1095020 h 1634955"/>
              <a:gd name="connsiteX10" fmla="*/ 2813538 w 5996354"/>
              <a:gd name="connsiteY10" fmla="*/ 919174 h 1634955"/>
              <a:gd name="connsiteX11" fmla="*/ 2936631 w 5996354"/>
              <a:gd name="connsiteY11" fmla="*/ 752120 h 1634955"/>
              <a:gd name="connsiteX12" fmla="*/ 3165231 w 5996354"/>
              <a:gd name="connsiteY12" fmla="*/ 699366 h 1634955"/>
              <a:gd name="connsiteX13" fmla="*/ 3332284 w 5996354"/>
              <a:gd name="connsiteY13" fmla="*/ 901589 h 1634955"/>
              <a:gd name="connsiteX14" fmla="*/ 3411415 w 5996354"/>
              <a:gd name="connsiteY14" fmla="*/ 1182943 h 1634955"/>
              <a:gd name="connsiteX15" fmla="*/ 3525715 w 5996354"/>
              <a:gd name="connsiteY15" fmla="*/ 1411543 h 1634955"/>
              <a:gd name="connsiteX16" fmla="*/ 3648807 w 5996354"/>
              <a:gd name="connsiteY16" fmla="*/ 1569804 h 1634955"/>
              <a:gd name="connsiteX17" fmla="*/ 3851031 w 5996354"/>
              <a:gd name="connsiteY17" fmla="*/ 1631350 h 1634955"/>
              <a:gd name="connsiteX18" fmla="*/ 3956538 w 5996354"/>
              <a:gd name="connsiteY18" fmla="*/ 1473089 h 1634955"/>
              <a:gd name="connsiteX19" fmla="*/ 4035669 w 5996354"/>
              <a:gd name="connsiteY19" fmla="*/ 1341204 h 1634955"/>
              <a:gd name="connsiteX20" fmla="*/ 4088423 w 5996354"/>
              <a:gd name="connsiteY20" fmla="*/ 1103812 h 1634955"/>
              <a:gd name="connsiteX21" fmla="*/ 4211515 w 5996354"/>
              <a:gd name="connsiteY21" fmla="*/ 743327 h 1634955"/>
              <a:gd name="connsiteX22" fmla="*/ 4378569 w 5996354"/>
              <a:gd name="connsiteY22" fmla="*/ 374050 h 1634955"/>
              <a:gd name="connsiteX23" fmla="*/ 4598377 w 5996354"/>
              <a:gd name="connsiteY23" fmla="*/ 286127 h 1634955"/>
              <a:gd name="connsiteX24" fmla="*/ 4747846 w 5996354"/>
              <a:gd name="connsiteY24" fmla="*/ 312504 h 1634955"/>
              <a:gd name="connsiteX25" fmla="*/ 4756638 w 5996354"/>
              <a:gd name="connsiteY25" fmla="*/ 391635 h 1634955"/>
              <a:gd name="connsiteX26" fmla="*/ 4853354 w 5996354"/>
              <a:gd name="connsiteY26" fmla="*/ 602650 h 1634955"/>
              <a:gd name="connsiteX27" fmla="*/ 4888523 w 5996354"/>
              <a:gd name="connsiteY27" fmla="*/ 804874 h 1634955"/>
              <a:gd name="connsiteX28" fmla="*/ 5020407 w 5996354"/>
              <a:gd name="connsiteY28" fmla="*/ 1095020 h 1634955"/>
              <a:gd name="connsiteX29" fmla="*/ 5477607 w 5996354"/>
              <a:gd name="connsiteY29" fmla="*/ 1270866 h 1634955"/>
              <a:gd name="connsiteX30" fmla="*/ 5996354 w 5996354"/>
              <a:gd name="connsiteY30" fmla="*/ 1270866 h 163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96354" h="1634955">
                <a:moveTo>
                  <a:pt x="0" y="1411543"/>
                </a:moveTo>
                <a:cubicBezTo>
                  <a:pt x="268898" y="1426929"/>
                  <a:pt x="537796" y="1442315"/>
                  <a:pt x="729761" y="1314827"/>
                </a:cubicBezTo>
                <a:cubicBezTo>
                  <a:pt x="921726" y="1187339"/>
                  <a:pt x="1151792" y="646612"/>
                  <a:pt x="1151792" y="646612"/>
                </a:cubicBezTo>
                <a:cubicBezTo>
                  <a:pt x="1276350" y="448785"/>
                  <a:pt x="1356946" y="231908"/>
                  <a:pt x="1477107" y="127866"/>
                </a:cubicBezTo>
                <a:cubicBezTo>
                  <a:pt x="1597269" y="23824"/>
                  <a:pt x="1740876" y="-34792"/>
                  <a:pt x="1872761" y="22358"/>
                </a:cubicBezTo>
                <a:cubicBezTo>
                  <a:pt x="2004646" y="79508"/>
                  <a:pt x="2187819" y="335951"/>
                  <a:pt x="2268415" y="470766"/>
                </a:cubicBezTo>
                <a:cubicBezTo>
                  <a:pt x="2349011" y="605581"/>
                  <a:pt x="2322634" y="728673"/>
                  <a:pt x="2356338" y="831250"/>
                </a:cubicBezTo>
                <a:cubicBezTo>
                  <a:pt x="2390042" y="933827"/>
                  <a:pt x="2420815" y="1034938"/>
                  <a:pt x="2470638" y="1086227"/>
                </a:cubicBezTo>
                <a:cubicBezTo>
                  <a:pt x="2520461" y="1137515"/>
                  <a:pt x="2608385" y="1137516"/>
                  <a:pt x="2655277" y="1138981"/>
                </a:cubicBezTo>
                <a:cubicBezTo>
                  <a:pt x="2702169" y="1140446"/>
                  <a:pt x="2725615" y="1131654"/>
                  <a:pt x="2751992" y="1095020"/>
                </a:cubicBezTo>
                <a:cubicBezTo>
                  <a:pt x="2778369" y="1058386"/>
                  <a:pt x="2782765" y="976324"/>
                  <a:pt x="2813538" y="919174"/>
                </a:cubicBezTo>
                <a:cubicBezTo>
                  <a:pt x="2844311" y="862024"/>
                  <a:pt x="2878016" y="788755"/>
                  <a:pt x="2936631" y="752120"/>
                </a:cubicBezTo>
                <a:cubicBezTo>
                  <a:pt x="2995247" y="715485"/>
                  <a:pt x="3099289" y="674455"/>
                  <a:pt x="3165231" y="699366"/>
                </a:cubicBezTo>
                <a:cubicBezTo>
                  <a:pt x="3231173" y="724277"/>
                  <a:pt x="3291253" y="820993"/>
                  <a:pt x="3332284" y="901589"/>
                </a:cubicBezTo>
                <a:cubicBezTo>
                  <a:pt x="3373315" y="982185"/>
                  <a:pt x="3379177" y="1097951"/>
                  <a:pt x="3411415" y="1182943"/>
                </a:cubicBezTo>
                <a:cubicBezTo>
                  <a:pt x="3443653" y="1267935"/>
                  <a:pt x="3486150" y="1347066"/>
                  <a:pt x="3525715" y="1411543"/>
                </a:cubicBezTo>
                <a:cubicBezTo>
                  <a:pt x="3565280" y="1476020"/>
                  <a:pt x="3594588" y="1533170"/>
                  <a:pt x="3648807" y="1569804"/>
                </a:cubicBezTo>
                <a:cubicBezTo>
                  <a:pt x="3703026" y="1606439"/>
                  <a:pt x="3799743" y="1647469"/>
                  <a:pt x="3851031" y="1631350"/>
                </a:cubicBezTo>
                <a:cubicBezTo>
                  <a:pt x="3902320" y="1615231"/>
                  <a:pt x="3925765" y="1521447"/>
                  <a:pt x="3956538" y="1473089"/>
                </a:cubicBezTo>
                <a:cubicBezTo>
                  <a:pt x="3987311" y="1424731"/>
                  <a:pt x="4013688" y="1402750"/>
                  <a:pt x="4035669" y="1341204"/>
                </a:cubicBezTo>
                <a:cubicBezTo>
                  <a:pt x="4057650" y="1279658"/>
                  <a:pt x="4059115" y="1203458"/>
                  <a:pt x="4088423" y="1103812"/>
                </a:cubicBezTo>
                <a:cubicBezTo>
                  <a:pt x="4117731" y="1004166"/>
                  <a:pt x="4163157" y="864954"/>
                  <a:pt x="4211515" y="743327"/>
                </a:cubicBezTo>
                <a:cubicBezTo>
                  <a:pt x="4259873" y="621700"/>
                  <a:pt x="4314092" y="450250"/>
                  <a:pt x="4378569" y="374050"/>
                </a:cubicBezTo>
                <a:cubicBezTo>
                  <a:pt x="4443046" y="297850"/>
                  <a:pt x="4536831" y="296385"/>
                  <a:pt x="4598377" y="286127"/>
                </a:cubicBezTo>
                <a:cubicBezTo>
                  <a:pt x="4659923" y="275869"/>
                  <a:pt x="4721469" y="294919"/>
                  <a:pt x="4747846" y="312504"/>
                </a:cubicBezTo>
                <a:cubicBezTo>
                  <a:pt x="4774223" y="330089"/>
                  <a:pt x="4739053" y="343277"/>
                  <a:pt x="4756638" y="391635"/>
                </a:cubicBezTo>
                <a:cubicBezTo>
                  <a:pt x="4774223" y="439993"/>
                  <a:pt x="4831373" y="533777"/>
                  <a:pt x="4853354" y="602650"/>
                </a:cubicBezTo>
                <a:cubicBezTo>
                  <a:pt x="4875335" y="671523"/>
                  <a:pt x="4860681" y="722812"/>
                  <a:pt x="4888523" y="804874"/>
                </a:cubicBezTo>
                <a:cubicBezTo>
                  <a:pt x="4916365" y="886936"/>
                  <a:pt x="4922226" y="1017355"/>
                  <a:pt x="5020407" y="1095020"/>
                </a:cubicBezTo>
                <a:cubicBezTo>
                  <a:pt x="5118588" y="1172685"/>
                  <a:pt x="5314949" y="1241558"/>
                  <a:pt x="5477607" y="1270866"/>
                </a:cubicBezTo>
                <a:cubicBezTo>
                  <a:pt x="5640265" y="1300174"/>
                  <a:pt x="5818309" y="1285520"/>
                  <a:pt x="5996354" y="1270866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A98ED2-6328-46AF-BF42-D0EF148FBD33}"/>
              </a:ext>
            </a:extLst>
          </p:cNvPr>
          <p:cNvSpPr/>
          <p:nvPr/>
        </p:nvSpPr>
        <p:spPr>
          <a:xfrm>
            <a:off x="8503857" y="2533788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941573-7DE9-4435-83F1-97211927C072}"/>
              </a:ext>
            </a:extLst>
          </p:cNvPr>
          <p:cNvSpPr/>
          <p:nvPr/>
        </p:nvSpPr>
        <p:spPr>
          <a:xfrm>
            <a:off x="9289300" y="3963074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Minima</a:t>
            </a:r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1A0A23-D3BC-4803-B01D-47D4E6FDCEAF}"/>
              </a:ext>
            </a:extLst>
          </p:cNvPr>
          <p:cNvSpPr/>
          <p:nvPr/>
        </p:nvSpPr>
        <p:spPr>
          <a:xfrm>
            <a:off x="9164514" y="2903120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DED165B-0839-4A5C-AE9C-FF6585B5BCE1}"/>
              </a:ext>
            </a:extLst>
          </p:cNvPr>
          <p:cNvSpPr/>
          <p:nvPr/>
        </p:nvSpPr>
        <p:spPr>
          <a:xfrm>
            <a:off x="9835656" y="3855622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8A82-C230-4603-B993-7352AFF1C580}"/>
              </a:ext>
            </a:extLst>
          </p:cNvPr>
          <p:cNvCxnSpPr/>
          <p:nvPr/>
        </p:nvCxnSpPr>
        <p:spPr>
          <a:xfrm>
            <a:off x="1979966" y="2325188"/>
            <a:ext cx="323619" cy="286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7770F9-C15C-4D64-B142-6B0BF30B9A7E}"/>
              </a:ext>
            </a:extLst>
          </p:cNvPr>
          <p:cNvCxnSpPr>
            <a:cxnSpLocks/>
          </p:cNvCxnSpPr>
          <p:nvPr/>
        </p:nvCxnSpPr>
        <p:spPr>
          <a:xfrm>
            <a:off x="9316916" y="3003906"/>
            <a:ext cx="257907" cy="337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B9430E3-48AC-49F5-87C0-B84D2A479735}"/>
              </a:ext>
            </a:extLst>
          </p:cNvPr>
          <p:cNvSpPr/>
          <p:nvPr/>
        </p:nvSpPr>
        <p:spPr>
          <a:xfrm>
            <a:off x="1226140" y="4879758"/>
            <a:ext cx="25571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Restarts: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Initialization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15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5" grpId="0"/>
      <p:bldP spid="27" grpId="0" animBg="1"/>
      <p:bldP spid="28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294DB2-0738-42FA-9476-ACEF9615ECD8}"/>
                  </a:ext>
                </a:extLst>
              </p:cNvPr>
              <p:cNvSpPr/>
              <p:nvPr/>
            </p:nvSpPr>
            <p:spPr>
              <a:xfrm>
                <a:off x="1252671" y="1017533"/>
                <a:ext cx="2635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Tuning : Momentum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294DB2-0738-42FA-9476-ACEF9615E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671" y="1017533"/>
                <a:ext cx="2635337" cy="369332"/>
              </a:xfrm>
              <a:prstGeom prst="rect">
                <a:avLst/>
              </a:prstGeom>
              <a:blipFill>
                <a:blip r:embed="rId2"/>
                <a:stretch>
                  <a:fillRect l="-1848" t="-11475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B31584-9646-4888-A5D1-14C6F9F3A762}"/>
              </a:ext>
            </a:extLst>
          </p:cNvPr>
          <p:cNvSpPr/>
          <p:nvPr/>
        </p:nvSpPr>
        <p:spPr>
          <a:xfrm>
            <a:off x="3657597" y="2377941"/>
            <a:ext cx="5996354" cy="1634955"/>
          </a:xfrm>
          <a:custGeom>
            <a:avLst/>
            <a:gdLst>
              <a:gd name="connsiteX0" fmla="*/ 0 w 5996354"/>
              <a:gd name="connsiteY0" fmla="*/ 1411543 h 1634955"/>
              <a:gd name="connsiteX1" fmla="*/ 729761 w 5996354"/>
              <a:gd name="connsiteY1" fmla="*/ 1314827 h 1634955"/>
              <a:gd name="connsiteX2" fmla="*/ 1151792 w 5996354"/>
              <a:gd name="connsiteY2" fmla="*/ 646612 h 1634955"/>
              <a:gd name="connsiteX3" fmla="*/ 1477107 w 5996354"/>
              <a:gd name="connsiteY3" fmla="*/ 127866 h 1634955"/>
              <a:gd name="connsiteX4" fmla="*/ 1872761 w 5996354"/>
              <a:gd name="connsiteY4" fmla="*/ 22358 h 1634955"/>
              <a:gd name="connsiteX5" fmla="*/ 2268415 w 5996354"/>
              <a:gd name="connsiteY5" fmla="*/ 470766 h 1634955"/>
              <a:gd name="connsiteX6" fmla="*/ 2356338 w 5996354"/>
              <a:gd name="connsiteY6" fmla="*/ 831250 h 1634955"/>
              <a:gd name="connsiteX7" fmla="*/ 2470638 w 5996354"/>
              <a:gd name="connsiteY7" fmla="*/ 1086227 h 1634955"/>
              <a:gd name="connsiteX8" fmla="*/ 2655277 w 5996354"/>
              <a:gd name="connsiteY8" fmla="*/ 1138981 h 1634955"/>
              <a:gd name="connsiteX9" fmla="*/ 2751992 w 5996354"/>
              <a:gd name="connsiteY9" fmla="*/ 1095020 h 1634955"/>
              <a:gd name="connsiteX10" fmla="*/ 2813538 w 5996354"/>
              <a:gd name="connsiteY10" fmla="*/ 919174 h 1634955"/>
              <a:gd name="connsiteX11" fmla="*/ 2936631 w 5996354"/>
              <a:gd name="connsiteY11" fmla="*/ 752120 h 1634955"/>
              <a:gd name="connsiteX12" fmla="*/ 3165231 w 5996354"/>
              <a:gd name="connsiteY12" fmla="*/ 699366 h 1634955"/>
              <a:gd name="connsiteX13" fmla="*/ 3332284 w 5996354"/>
              <a:gd name="connsiteY13" fmla="*/ 901589 h 1634955"/>
              <a:gd name="connsiteX14" fmla="*/ 3411415 w 5996354"/>
              <a:gd name="connsiteY14" fmla="*/ 1182943 h 1634955"/>
              <a:gd name="connsiteX15" fmla="*/ 3525715 w 5996354"/>
              <a:gd name="connsiteY15" fmla="*/ 1411543 h 1634955"/>
              <a:gd name="connsiteX16" fmla="*/ 3648807 w 5996354"/>
              <a:gd name="connsiteY16" fmla="*/ 1569804 h 1634955"/>
              <a:gd name="connsiteX17" fmla="*/ 3851031 w 5996354"/>
              <a:gd name="connsiteY17" fmla="*/ 1631350 h 1634955"/>
              <a:gd name="connsiteX18" fmla="*/ 3956538 w 5996354"/>
              <a:gd name="connsiteY18" fmla="*/ 1473089 h 1634955"/>
              <a:gd name="connsiteX19" fmla="*/ 4035669 w 5996354"/>
              <a:gd name="connsiteY19" fmla="*/ 1341204 h 1634955"/>
              <a:gd name="connsiteX20" fmla="*/ 4088423 w 5996354"/>
              <a:gd name="connsiteY20" fmla="*/ 1103812 h 1634955"/>
              <a:gd name="connsiteX21" fmla="*/ 4211515 w 5996354"/>
              <a:gd name="connsiteY21" fmla="*/ 743327 h 1634955"/>
              <a:gd name="connsiteX22" fmla="*/ 4378569 w 5996354"/>
              <a:gd name="connsiteY22" fmla="*/ 374050 h 1634955"/>
              <a:gd name="connsiteX23" fmla="*/ 4598377 w 5996354"/>
              <a:gd name="connsiteY23" fmla="*/ 286127 h 1634955"/>
              <a:gd name="connsiteX24" fmla="*/ 4747846 w 5996354"/>
              <a:gd name="connsiteY24" fmla="*/ 312504 h 1634955"/>
              <a:gd name="connsiteX25" fmla="*/ 4756638 w 5996354"/>
              <a:gd name="connsiteY25" fmla="*/ 391635 h 1634955"/>
              <a:gd name="connsiteX26" fmla="*/ 4853354 w 5996354"/>
              <a:gd name="connsiteY26" fmla="*/ 602650 h 1634955"/>
              <a:gd name="connsiteX27" fmla="*/ 4888523 w 5996354"/>
              <a:gd name="connsiteY27" fmla="*/ 804874 h 1634955"/>
              <a:gd name="connsiteX28" fmla="*/ 5020407 w 5996354"/>
              <a:gd name="connsiteY28" fmla="*/ 1095020 h 1634955"/>
              <a:gd name="connsiteX29" fmla="*/ 5477607 w 5996354"/>
              <a:gd name="connsiteY29" fmla="*/ 1270866 h 1634955"/>
              <a:gd name="connsiteX30" fmla="*/ 5996354 w 5996354"/>
              <a:gd name="connsiteY30" fmla="*/ 1270866 h 163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96354" h="1634955">
                <a:moveTo>
                  <a:pt x="0" y="1411543"/>
                </a:moveTo>
                <a:cubicBezTo>
                  <a:pt x="268898" y="1426929"/>
                  <a:pt x="537796" y="1442315"/>
                  <a:pt x="729761" y="1314827"/>
                </a:cubicBezTo>
                <a:cubicBezTo>
                  <a:pt x="921726" y="1187339"/>
                  <a:pt x="1151792" y="646612"/>
                  <a:pt x="1151792" y="646612"/>
                </a:cubicBezTo>
                <a:cubicBezTo>
                  <a:pt x="1276350" y="448785"/>
                  <a:pt x="1356946" y="231908"/>
                  <a:pt x="1477107" y="127866"/>
                </a:cubicBezTo>
                <a:cubicBezTo>
                  <a:pt x="1597269" y="23824"/>
                  <a:pt x="1740876" y="-34792"/>
                  <a:pt x="1872761" y="22358"/>
                </a:cubicBezTo>
                <a:cubicBezTo>
                  <a:pt x="2004646" y="79508"/>
                  <a:pt x="2187819" y="335951"/>
                  <a:pt x="2268415" y="470766"/>
                </a:cubicBezTo>
                <a:cubicBezTo>
                  <a:pt x="2349011" y="605581"/>
                  <a:pt x="2322634" y="728673"/>
                  <a:pt x="2356338" y="831250"/>
                </a:cubicBezTo>
                <a:cubicBezTo>
                  <a:pt x="2390042" y="933827"/>
                  <a:pt x="2420815" y="1034938"/>
                  <a:pt x="2470638" y="1086227"/>
                </a:cubicBezTo>
                <a:cubicBezTo>
                  <a:pt x="2520461" y="1137515"/>
                  <a:pt x="2608385" y="1137516"/>
                  <a:pt x="2655277" y="1138981"/>
                </a:cubicBezTo>
                <a:cubicBezTo>
                  <a:pt x="2702169" y="1140446"/>
                  <a:pt x="2725615" y="1131654"/>
                  <a:pt x="2751992" y="1095020"/>
                </a:cubicBezTo>
                <a:cubicBezTo>
                  <a:pt x="2778369" y="1058386"/>
                  <a:pt x="2782765" y="976324"/>
                  <a:pt x="2813538" y="919174"/>
                </a:cubicBezTo>
                <a:cubicBezTo>
                  <a:pt x="2844311" y="862024"/>
                  <a:pt x="2878016" y="788755"/>
                  <a:pt x="2936631" y="752120"/>
                </a:cubicBezTo>
                <a:cubicBezTo>
                  <a:pt x="2995247" y="715485"/>
                  <a:pt x="3099289" y="674455"/>
                  <a:pt x="3165231" y="699366"/>
                </a:cubicBezTo>
                <a:cubicBezTo>
                  <a:pt x="3231173" y="724277"/>
                  <a:pt x="3291253" y="820993"/>
                  <a:pt x="3332284" y="901589"/>
                </a:cubicBezTo>
                <a:cubicBezTo>
                  <a:pt x="3373315" y="982185"/>
                  <a:pt x="3379177" y="1097951"/>
                  <a:pt x="3411415" y="1182943"/>
                </a:cubicBezTo>
                <a:cubicBezTo>
                  <a:pt x="3443653" y="1267935"/>
                  <a:pt x="3486150" y="1347066"/>
                  <a:pt x="3525715" y="1411543"/>
                </a:cubicBezTo>
                <a:cubicBezTo>
                  <a:pt x="3565280" y="1476020"/>
                  <a:pt x="3594588" y="1533170"/>
                  <a:pt x="3648807" y="1569804"/>
                </a:cubicBezTo>
                <a:cubicBezTo>
                  <a:pt x="3703026" y="1606439"/>
                  <a:pt x="3799743" y="1647469"/>
                  <a:pt x="3851031" y="1631350"/>
                </a:cubicBezTo>
                <a:cubicBezTo>
                  <a:pt x="3902320" y="1615231"/>
                  <a:pt x="3925765" y="1521447"/>
                  <a:pt x="3956538" y="1473089"/>
                </a:cubicBezTo>
                <a:cubicBezTo>
                  <a:pt x="3987311" y="1424731"/>
                  <a:pt x="4013688" y="1402750"/>
                  <a:pt x="4035669" y="1341204"/>
                </a:cubicBezTo>
                <a:cubicBezTo>
                  <a:pt x="4057650" y="1279658"/>
                  <a:pt x="4059115" y="1203458"/>
                  <a:pt x="4088423" y="1103812"/>
                </a:cubicBezTo>
                <a:cubicBezTo>
                  <a:pt x="4117731" y="1004166"/>
                  <a:pt x="4163157" y="864954"/>
                  <a:pt x="4211515" y="743327"/>
                </a:cubicBezTo>
                <a:cubicBezTo>
                  <a:pt x="4259873" y="621700"/>
                  <a:pt x="4314092" y="450250"/>
                  <a:pt x="4378569" y="374050"/>
                </a:cubicBezTo>
                <a:cubicBezTo>
                  <a:pt x="4443046" y="297850"/>
                  <a:pt x="4536831" y="296385"/>
                  <a:pt x="4598377" y="286127"/>
                </a:cubicBezTo>
                <a:cubicBezTo>
                  <a:pt x="4659923" y="275869"/>
                  <a:pt x="4721469" y="294919"/>
                  <a:pt x="4747846" y="312504"/>
                </a:cubicBezTo>
                <a:cubicBezTo>
                  <a:pt x="4774223" y="330089"/>
                  <a:pt x="4739053" y="343277"/>
                  <a:pt x="4756638" y="391635"/>
                </a:cubicBezTo>
                <a:cubicBezTo>
                  <a:pt x="4774223" y="439993"/>
                  <a:pt x="4831373" y="533777"/>
                  <a:pt x="4853354" y="602650"/>
                </a:cubicBezTo>
                <a:cubicBezTo>
                  <a:pt x="4875335" y="671523"/>
                  <a:pt x="4860681" y="722812"/>
                  <a:pt x="4888523" y="804874"/>
                </a:cubicBezTo>
                <a:cubicBezTo>
                  <a:pt x="4916365" y="886936"/>
                  <a:pt x="4922226" y="1017355"/>
                  <a:pt x="5020407" y="1095020"/>
                </a:cubicBezTo>
                <a:cubicBezTo>
                  <a:pt x="5118588" y="1172685"/>
                  <a:pt x="5314949" y="1241558"/>
                  <a:pt x="5477607" y="1270866"/>
                </a:cubicBezTo>
                <a:cubicBezTo>
                  <a:pt x="5640265" y="1300174"/>
                  <a:pt x="5818309" y="1285520"/>
                  <a:pt x="5996354" y="1270866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C67FD6-0C6B-40E3-A50C-1E043A1A3A38}"/>
              </a:ext>
            </a:extLst>
          </p:cNvPr>
          <p:cNvSpPr/>
          <p:nvPr/>
        </p:nvSpPr>
        <p:spPr>
          <a:xfrm>
            <a:off x="4702647" y="1906605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ADEAF-F61D-430E-943A-D478725E6546}"/>
              </a:ext>
            </a:extLst>
          </p:cNvPr>
          <p:cNvSpPr/>
          <p:nvPr/>
        </p:nvSpPr>
        <p:spPr>
          <a:xfrm>
            <a:off x="6833316" y="4012896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Minima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3678C-1314-42DB-A720-91CC9DDFD2B1}"/>
              </a:ext>
            </a:extLst>
          </p:cNvPr>
          <p:cNvSpPr/>
          <p:nvPr/>
        </p:nvSpPr>
        <p:spPr>
          <a:xfrm>
            <a:off x="5611186" y="3481753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A2780-B688-4E0D-BF93-4B6628BC6315}"/>
              </a:ext>
            </a:extLst>
          </p:cNvPr>
          <p:cNvSpPr/>
          <p:nvPr/>
        </p:nvSpPr>
        <p:spPr>
          <a:xfrm>
            <a:off x="5363304" y="2275937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010451-7DCA-4BEB-980C-87FF0892C8FC}"/>
              </a:ext>
            </a:extLst>
          </p:cNvPr>
          <p:cNvSpPr/>
          <p:nvPr/>
        </p:nvSpPr>
        <p:spPr>
          <a:xfrm>
            <a:off x="6201505" y="3421867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8A82-C230-4603-B993-7352AFF1C580}"/>
              </a:ext>
            </a:extLst>
          </p:cNvPr>
          <p:cNvCxnSpPr/>
          <p:nvPr/>
        </p:nvCxnSpPr>
        <p:spPr>
          <a:xfrm>
            <a:off x="5523266" y="2342773"/>
            <a:ext cx="323619" cy="286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F22840-9577-4BD7-81BC-112020518776}"/>
              </a:ext>
            </a:extLst>
          </p:cNvPr>
          <p:cNvCxnSpPr>
            <a:cxnSpLocks/>
          </p:cNvCxnSpPr>
          <p:nvPr/>
        </p:nvCxnSpPr>
        <p:spPr>
          <a:xfrm>
            <a:off x="5754798" y="2583094"/>
            <a:ext cx="279282" cy="353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6C04C6-C3DB-4D02-95BF-E100088AA985}"/>
              </a:ext>
            </a:extLst>
          </p:cNvPr>
          <p:cNvCxnSpPr>
            <a:cxnSpLocks/>
          </p:cNvCxnSpPr>
          <p:nvPr/>
        </p:nvCxnSpPr>
        <p:spPr>
          <a:xfrm>
            <a:off x="5952389" y="2892667"/>
            <a:ext cx="140676" cy="360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A6BD4-6485-4384-A6E6-F2718B6F1517}"/>
              </a:ext>
            </a:extLst>
          </p:cNvPr>
          <p:cNvCxnSpPr>
            <a:cxnSpLocks/>
          </p:cNvCxnSpPr>
          <p:nvPr/>
        </p:nvCxnSpPr>
        <p:spPr>
          <a:xfrm>
            <a:off x="6101757" y="3279527"/>
            <a:ext cx="82162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E53F7AF-BC48-46CE-B7C1-FC4543C58D90}"/>
              </a:ext>
            </a:extLst>
          </p:cNvPr>
          <p:cNvSpPr/>
          <p:nvPr/>
        </p:nvSpPr>
        <p:spPr>
          <a:xfrm>
            <a:off x="6060668" y="308247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AA5823-1045-41C2-A1DC-D35BC7DDDEA0}"/>
                  </a:ext>
                </a:extLst>
              </p:cNvPr>
              <p:cNvSpPr/>
              <p:nvPr/>
            </p:nvSpPr>
            <p:spPr>
              <a:xfrm>
                <a:off x="5969074" y="2866266"/>
                <a:ext cx="3465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𝜷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AA5823-1045-41C2-A1DC-D35BC7DD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74" y="2866266"/>
                <a:ext cx="346569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4AEC87-8E54-4435-8A8E-233D28D590E2}"/>
                  </a:ext>
                </a:extLst>
              </p:cNvPr>
              <p:cNvSpPr/>
              <p:nvPr/>
            </p:nvSpPr>
            <p:spPr>
              <a:xfrm>
                <a:off x="5790422" y="2512158"/>
                <a:ext cx="472629" cy="312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4AEC87-8E54-4435-8A8E-233D28D59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422" y="2512158"/>
                <a:ext cx="472629" cy="312586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556244-B4A0-4F82-BFEE-959C95D6E7CD}"/>
                  </a:ext>
                </a:extLst>
              </p:cNvPr>
              <p:cNvSpPr/>
              <p:nvPr/>
            </p:nvSpPr>
            <p:spPr>
              <a:xfrm>
                <a:off x="5554107" y="2228142"/>
                <a:ext cx="472629" cy="312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556244-B4A0-4F82-BFEE-959C95D6E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07" y="2228142"/>
                <a:ext cx="472629" cy="312586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01994A-BFD7-4331-A887-E0A61FA1EA87}"/>
              </a:ext>
            </a:extLst>
          </p:cNvPr>
          <p:cNvCxnSpPr>
            <a:stCxn id="12" idx="3"/>
          </p:cNvCxnSpPr>
          <p:nvPr/>
        </p:nvCxnSpPr>
        <p:spPr>
          <a:xfrm flipV="1">
            <a:off x="6360750" y="2936630"/>
            <a:ext cx="472566" cy="330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5B78B6-C531-4E59-A0BA-DC09E89EF7EA}"/>
              </a:ext>
            </a:extLst>
          </p:cNvPr>
          <p:cNvCxnSpPr>
            <a:cxnSpLocks/>
          </p:cNvCxnSpPr>
          <p:nvPr/>
        </p:nvCxnSpPr>
        <p:spPr>
          <a:xfrm>
            <a:off x="6854356" y="2976194"/>
            <a:ext cx="356836" cy="6889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2516C42-C8A2-427F-9FF2-5AFD91F0C428}"/>
              </a:ext>
            </a:extLst>
          </p:cNvPr>
          <p:cNvSpPr/>
          <p:nvPr/>
        </p:nvSpPr>
        <p:spPr>
          <a:xfrm>
            <a:off x="7382602" y="3890789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F6C942-1157-454B-8119-8E9BA87DCCD6}"/>
              </a:ext>
            </a:extLst>
          </p:cNvPr>
          <p:cNvSpPr/>
          <p:nvPr/>
        </p:nvSpPr>
        <p:spPr>
          <a:xfrm>
            <a:off x="1252671" y="4941250"/>
            <a:ext cx="916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helps to reach the global optimum point by pushing out from the local minima points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0F36FB-7668-48D6-84DA-D966DC1D6D16}"/>
              </a:ext>
            </a:extLst>
          </p:cNvPr>
          <p:cNvSpPr/>
          <p:nvPr/>
        </p:nvSpPr>
        <p:spPr>
          <a:xfrm>
            <a:off x="7505695" y="1612971"/>
            <a:ext cx="2911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of the previous steps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562F0E-6A81-404E-9EF6-479DB583EB1E}"/>
              </a:ext>
            </a:extLst>
          </p:cNvPr>
          <p:cNvCxnSpPr>
            <a:stCxn id="39" idx="1"/>
          </p:cNvCxnSpPr>
          <p:nvPr/>
        </p:nvCxnSpPr>
        <p:spPr>
          <a:xfrm flipH="1">
            <a:off x="6761285" y="1797637"/>
            <a:ext cx="744410" cy="109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6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31" grpId="0"/>
      <p:bldP spid="37" grpId="0" animBg="1"/>
      <p:bldP spid="36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17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Optimizers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C4C18C-1248-41FC-87A3-9DB36520918C}"/>
              </a:ext>
            </a:extLst>
          </p:cNvPr>
          <p:cNvSpPr/>
          <p:nvPr/>
        </p:nvSpPr>
        <p:spPr>
          <a:xfrm>
            <a:off x="1252671" y="1739522"/>
            <a:ext cx="79022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(Stochastic Gradient Descent)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Momentum: takes average of previous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Nesterov</a:t>
            </a:r>
            <a:r>
              <a:rPr lang="en-IN" dirty="0"/>
              <a:t> Momentum: slows down the gradient when it is closer to the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9B252D-B565-4E1A-8623-26F71365CACF}"/>
              </a:ext>
            </a:extLst>
          </p:cNvPr>
          <p:cNvSpPr/>
          <p:nvPr/>
        </p:nvSpPr>
        <p:spPr>
          <a:xfrm>
            <a:off x="1252671" y="3292508"/>
            <a:ext cx="104054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(Adaptive Moment Estimation)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a complicated exponential learning rate decay by taking both average as well as the variance of the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previous steps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F2358B-94D1-43CE-B990-2816FB9E6C90}"/>
              </a:ext>
            </a:extLst>
          </p:cNvPr>
          <p:cNvSpPr/>
          <p:nvPr/>
        </p:nvSpPr>
        <p:spPr>
          <a:xfrm>
            <a:off x="1239458" y="4568495"/>
            <a:ext cx="1005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dirty="0"/>
              <a:t>RMS stands for Root Mean Squared Error)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dirty="0"/>
              <a:t>decreases the learning rate by dividing it by an exponentially decaying average of squared gradients.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17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Optimizers</a:t>
            </a:r>
            <a:endParaRPr lang="en-IN" b="1" dirty="0"/>
          </a:p>
        </p:txBody>
      </p:sp>
      <p:pic>
        <p:nvPicPr>
          <p:cNvPr id="1026" name="Picture 2" descr="http://ruder.io/content/images/2016/09/contours_evaluation_optimizers.gif">
            <a:extLst>
              <a:ext uri="{FF2B5EF4-FFF2-40B4-BE49-F238E27FC236}">
                <a16:creationId xmlns:a16="http://schemas.microsoft.com/office/drawing/2014/main" id="{65A4B0DA-C9CF-4ED4-9D36-46FEF6A6E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108854"/>
            <a:ext cx="4523642" cy="35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uder.io/content/images/2016/09/saddle_point_evaluation_optimizers.gif">
            <a:extLst>
              <a:ext uri="{FF2B5EF4-FFF2-40B4-BE49-F238E27FC236}">
                <a16:creationId xmlns:a16="http://schemas.microsoft.com/office/drawing/2014/main" id="{5B5B78C2-76F6-4618-8912-FC9E592419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73" y="2108854"/>
            <a:ext cx="4523642" cy="35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069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798883" y="401052"/>
            <a:ext cx="6594231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using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5147663" y="1521041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4950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418637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computers interpret images?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33B02-F9E4-4DA9-91A2-C967420130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78" y="2028263"/>
            <a:ext cx="8247184" cy="3809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2AAAB5-0C6E-483F-8BE4-1DDEBD8B6A98}"/>
              </a:ext>
            </a:extLst>
          </p:cNvPr>
          <p:cNvSpPr/>
          <p:nvPr/>
        </p:nvSpPr>
        <p:spPr>
          <a:xfrm>
            <a:off x="5502071" y="5850049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307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418637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computers interpret images?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AAAB5-0C6E-483F-8BE4-1DDEBD8B6A98}"/>
              </a:ext>
            </a:extLst>
          </p:cNvPr>
          <p:cNvSpPr/>
          <p:nvPr/>
        </p:nvSpPr>
        <p:spPr>
          <a:xfrm>
            <a:off x="5429791" y="589941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 image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C0EC3-9AA9-4B83-9887-44534064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63" y="1894608"/>
            <a:ext cx="7372583" cy="3575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E45E6-3AF9-47F9-A4AB-A94AECDC6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42" y="2595501"/>
            <a:ext cx="2708379" cy="2156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F72ED6-F4B7-42E6-B76D-3748DA824B7D}"/>
              </a:ext>
            </a:extLst>
          </p:cNvPr>
          <p:cNvSpPr/>
          <p:nvPr/>
        </p:nvSpPr>
        <p:spPr>
          <a:xfrm>
            <a:off x="6877623" y="4926397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channel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08894F-FA8A-49F7-93CD-EBD55DA17DD9}"/>
              </a:ext>
            </a:extLst>
          </p:cNvPr>
          <p:cNvSpPr/>
          <p:nvPr/>
        </p:nvSpPr>
        <p:spPr>
          <a:xfrm>
            <a:off x="8141368" y="4613805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channel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6EBB04-5FF0-4787-82FC-2A42106641BD}"/>
              </a:ext>
            </a:extLst>
          </p:cNvPr>
          <p:cNvSpPr/>
          <p:nvPr/>
        </p:nvSpPr>
        <p:spPr>
          <a:xfrm>
            <a:off x="8315545" y="4075430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channel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5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418637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computers interpret images?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0C121-7018-43C5-BBAD-87A0D9B0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63" y="2114436"/>
            <a:ext cx="3794114" cy="382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12392-2E68-4CD8-9514-479E232D6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78" y="1790557"/>
            <a:ext cx="6586830" cy="42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418637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CNN?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0C121-7018-43C5-BBAD-87A0D9B0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4" y="1824290"/>
            <a:ext cx="2132368" cy="215107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97FEE3-6E86-49DA-B478-4CBC1D905BC8}"/>
              </a:ext>
            </a:extLst>
          </p:cNvPr>
          <p:cNvCxnSpPr/>
          <p:nvPr/>
        </p:nvCxnSpPr>
        <p:spPr>
          <a:xfrm>
            <a:off x="1178169" y="1925515"/>
            <a:ext cx="0" cy="19694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ED1DEC-AFFB-4A1E-BB49-97C367CB38DE}"/>
              </a:ext>
            </a:extLst>
          </p:cNvPr>
          <p:cNvCxnSpPr/>
          <p:nvPr/>
        </p:nvCxnSpPr>
        <p:spPr>
          <a:xfrm>
            <a:off x="1340594" y="4044462"/>
            <a:ext cx="20620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16568C4-AC43-4655-8AB7-4EA379914BB5}"/>
              </a:ext>
            </a:extLst>
          </p:cNvPr>
          <p:cNvSpPr/>
          <p:nvPr/>
        </p:nvSpPr>
        <p:spPr>
          <a:xfrm>
            <a:off x="343838" y="2715161"/>
            <a:ext cx="9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pixels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8BBB89-B366-45ED-957E-76106017CE72}"/>
              </a:ext>
            </a:extLst>
          </p:cNvPr>
          <p:cNvSpPr/>
          <p:nvPr/>
        </p:nvSpPr>
        <p:spPr>
          <a:xfrm>
            <a:off x="1931421" y="3984213"/>
            <a:ext cx="1216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pixels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BF7587-519A-4A03-A191-5792507F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86" y="1377465"/>
            <a:ext cx="594412" cy="34140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D2B1A0-A716-448A-84BA-E05A527FED31}"/>
              </a:ext>
            </a:extLst>
          </p:cNvPr>
          <p:cNvSpPr/>
          <p:nvPr/>
        </p:nvSpPr>
        <p:spPr>
          <a:xfrm>
            <a:off x="4000544" y="4791521"/>
            <a:ext cx="1216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nodes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276D2A-4534-4064-A407-69C63EF37B24}"/>
              </a:ext>
            </a:extLst>
          </p:cNvPr>
          <p:cNvSpPr/>
          <p:nvPr/>
        </p:nvSpPr>
        <p:spPr>
          <a:xfrm>
            <a:off x="6307719" y="3518927"/>
            <a:ext cx="452851" cy="45777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BC91B2-7E7E-444B-9809-9D4BF6603505}"/>
              </a:ext>
            </a:extLst>
          </p:cNvPr>
          <p:cNvSpPr/>
          <p:nvPr/>
        </p:nvSpPr>
        <p:spPr>
          <a:xfrm>
            <a:off x="6283122" y="1915659"/>
            <a:ext cx="452851" cy="45777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6CF95A-52DE-472E-86CA-4E8F5BFBB78A}"/>
              </a:ext>
            </a:extLst>
          </p:cNvPr>
          <p:cNvSpPr/>
          <p:nvPr/>
        </p:nvSpPr>
        <p:spPr>
          <a:xfrm>
            <a:off x="6282765" y="2562255"/>
            <a:ext cx="452851" cy="45777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CB9DB2-E914-423C-9A52-6B12CD783856}"/>
              </a:ext>
            </a:extLst>
          </p:cNvPr>
          <p:cNvSpPr/>
          <p:nvPr/>
        </p:nvSpPr>
        <p:spPr>
          <a:xfrm>
            <a:off x="6096000" y="1855177"/>
            <a:ext cx="858715" cy="221566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7690E7E-4904-43F4-8AA4-8B05CE1C3721}"/>
              </a:ext>
            </a:extLst>
          </p:cNvPr>
          <p:cNvSpPr/>
          <p:nvPr/>
        </p:nvSpPr>
        <p:spPr>
          <a:xfrm>
            <a:off x="6411870" y="2935946"/>
            <a:ext cx="244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80D1EE8-B9E8-4BD3-A2F4-E14007892A88}"/>
              </a:ext>
            </a:extLst>
          </p:cNvPr>
          <p:cNvSpPr/>
          <p:nvPr/>
        </p:nvSpPr>
        <p:spPr>
          <a:xfrm>
            <a:off x="6414801" y="3088346"/>
            <a:ext cx="244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CB8B68-18BF-464D-8D1D-7E24EE1A9B23}"/>
              </a:ext>
            </a:extLst>
          </p:cNvPr>
          <p:cNvSpPr/>
          <p:nvPr/>
        </p:nvSpPr>
        <p:spPr>
          <a:xfrm>
            <a:off x="6417732" y="3205578"/>
            <a:ext cx="244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F84E9F-BEEB-459E-A0DA-E8FE050EF3F4}"/>
              </a:ext>
            </a:extLst>
          </p:cNvPr>
          <p:cNvSpPr/>
          <p:nvPr/>
        </p:nvSpPr>
        <p:spPr>
          <a:xfrm>
            <a:off x="6048305" y="4165523"/>
            <a:ext cx="1216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nodes</a:t>
            </a:r>
            <a:endParaRPr lang="en-IN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B468CB3-C011-47A8-B4E7-D34CAD486CF8}"/>
              </a:ext>
            </a:extLst>
          </p:cNvPr>
          <p:cNvCxnSpPr>
            <a:endCxn id="26" idx="2"/>
          </p:cNvCxnSpPr>
          <p:nvPr/>
        </p:nvCxnSpPr>
        <p:spPr>
          <a:xfrm>
            <a:off x="4801798" y="1652981"/>
            <a:ext cx="1481324" cy="49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AAEBB7-9D92-4FE8-86AB-5C0E91002C23}"/>
              </a:ext>
            </a:extLst>
          </p:cNvPr>
          <p:cNvCxnSpPr>
            <a:cxnSpLocks/>
          </p:cNvCxnSpPr>
          <p:nvPr/>
        </p:nvCxnSpPr>
        <p:spPr>
          <a:xfrm>
            <a:off x="4772601" y="1648335"/>
            <a:ext cx="1547285" cy="97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DE479D-83BC-484E-ADFD-8539D42A24C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772601" y="1648335"/>
            <a:ext cx="1601436" cy="193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1248C9A-B811-4F00-B151-56D636A1B06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817249" y="2144548"/>
            <a:ext cx="1465873" cy="1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6BB21D7-9367-4C05-8FCC-AC9BE3C1B09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852743" y="2168447"/>
            <a:ext cx="1496340" cy="460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05B2C9A-C757-4CA7-B412-274FDDAB31CD}"/>
              </a:ext>
            </a:extLst>
          </p:cNvPr>
          <p:cNvCxnSpPr>
            <a:cxnSpLocks/>
          </p:cNvCxnSpPr>
          <p:nvPr/>
        </p:nvCxnSpPr>
        <p:spPr>
          <a:xfrm>
            <a:off x="4827789" y="2168447"/>
            <a:ext cx="1521294" cy="1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6ED54C-6313-4A83-A814-62E00BC955D0}"/>
              </a:ext>
            </a:extLst>
          </p:cNvPr>
          <p:cNvCxnSpPr>
            <a:cxnSpLocks/>
            <a:stCxn id="12" idx="3"/>
            <a:endCxn id="26" idx="2"/>
          </p:cNvCxnSpPr>
          <p:nvPr/>
        </p:nvCxnSpPr>
        <p:spPr>
          <a:xfrm flipV="1">
            <a:off x="4801798" y="2144548"/>
            <a:ext cx="1481324" cy="93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F019710-FAE0-464C-8E8F-612D7B31D336}"/>
              </a:ext>
            </a:extLst>
          </p:cNvPr>
          <p:cNvCxnSpPr>
            <a:cxnSpLocks/>
          </p:cNvCxnSpPr>
          <p:nvPr/>
        </p:nvCxnSpPr>
        <p:spPr>
          <a:xfrm flipV="1">
            <a:off x="4784214" y="2629295"/>
            <a:ext cx="1547285" cy="45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35B305C-86D6-4A8B-BC1F-6E398B64340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801798" y="3084493"/>
            <a:ext cx="1529701" cy="47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B170C9-C728-4427-9473-7583352E1867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780485" y="2144548"/>
            <a:ext cx="1502637" cy="189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5069FA5-C39B-42E7-BEAF-A854BCEBA77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766630" y="2629295"/>
            <a:ext cx="1582453" cy="1439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2BDB037-25E7-4EDE-A58A-83619763CCF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776844" y="3585967"/>
            <a:ext cx="1597193" cy="487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03A3C5C-C1D1-41D6-8A9D-39410CB9962E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789321" y="2144548"/>
            <a:ext cx="1493801" cy="235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75CB408-6FED-4005-BD6D-1273099B46D7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795560" y="2629295"/>
            <a:ext cx="1553523" cy="187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43B933B-31AC-4F2E-BA78-B57A3E7FA25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801798" y="3585967"/>
            <a:ext cx="1572239" cy="92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C80444E-35D9-43E4-AFDC-849F429057F1}"/>
              </a:ext>
            </a:extLst>
          </p:cNvPr>
          <p:cNvSpPr/>
          <p:nvPr/>
        </p:nvSpPr>
        <p:spPr>
          <a:xfrm>
            <a:off x="5662831" y="4530071"/>
            <a:ext cx="1748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071C830-8B9C-44A2-9119-D55E9618B2BF}"/>
              </a:ext>
            </a:extLst>
          </p:cNvPr>
          <p:cNvSpPr/>
          <p:nvPr/>
        </p:nvSpPr>
        <p:spPr>
          <a:xfrm>
            <a:off x="5516778" y="4864210"/>
            <a:ext cx="1984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of Parameters = 25*20 + 20 = 570</a:t>
            </a:r>
            <a:endParaRPr lang="en-IN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C564ECD-DBFA-4913-97E5-D14DBFC6520B}"/>
              </a:ext>
            </a:extLst>
          </p:cNvPr>
          <p:cNvSpPr/>
          <p:nvPr/>
        </p:nvSpPr>
        <p:spPr>
          <a:xfrm>
            <a:off x="8297710" y="3521857"/>
            <a:ext cx="452851" cy="45777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9FD7AF1-875E-4E96-8CFC-9A6CD5476D57}"/>
              </a:ext>
            </a:extLst>
          </p:cNvPr>
          <p:cNvSpPr/>
          <p:nvPr/>
        </p:nvSpPr>
        <p:spPr>
          <a:xfrm>
            <a:off x="8273113" y="1918589"/>
            <a:ext cx="452851" cy="45777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40A1037-C15F-4DBC-93C7-538D2EE09828}"/>
              </a:ext>
            </a:extLst>
          </p:cNvPr>
          <p:cNvSpPr/>
          <p:nvPr/>
        </p:nvSpPr>
        <p:spPr>
          <a:xfrm>
            <a:off x="8272756" y="2565185"/>
            <a:ext cx="452851" cy="45777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D51AC66-FCE6-443C-9872-9F6EC7357449}"/>
              </a:ext>
            </a:extLst>
          </p:cNvPr>
          <p:cNvSpPr/>
          <p:nvPr/>
        </p:nvSpPr>
        <p:spPr>
          <a:xfrm>
            <a:off x="8085991" y="1858107"/>
            <a:ext cx="858715" cy="221566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42A9FE1-669E-48CF-89B2-D4A9FF6BA659}"/>
              </a:ext>
            </a:extLst>
          </p:cNvPr>
          <p:cNvSpPr/>
          <p:nvPr/>
        </p:nvSpPr>
        <p:spPr>
          <a:xfrm>
            <a:off x="8401861" y="2938876"/>
            <a:ext cx="244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894C325-4253-4392-945E-C0C39DAECBC7}"/>
              </a:ext>
            </a:extLst>
          </p:cNvPr>
          <p:cNvSpPr/>
          <p:nvPr/>
        </p:nvSpPr>
        <p:spPr>
          <a:xfrm>
            <a:off x="8404792" y="3091276"/>
            <a:ext cx="244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BFA47AA-C90C-4189-9CB1-309E0249C6B3}"/>
              </a:ext>
            </a:extLst>
          </p:cNvPr>
          <p:cNvSpPr/>
          <p:nvPr/>
        </p:nvSpPr>
        <p:spPr>
          <a:xfrm>
            <a:off x="8407723" y="3208508"/>
            <a:ext cx="244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FA5C505-B97E-4B6D-B9E8-7977D08634FC}"/>
              </a:ext>
            </a:extLst>
          </p:cNvPr>
          <p:cNvSpPr/>
          <p:nvPr/>
        </p:nvSpPr>
        <p:spPr>
          <a:xfrm>
            <a:off x="8038296" y="4168453"/>
            <a:ext cx="1216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nodes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DB2DBF6-C255-4935-8CDA-7CF11967DD07}"/>
              </a:ext>
            </a:extLst>
          </p:cNvPr>
          <p:cNvSpPr/>
          <p:nvPr/>
        </p:nvSpPr>
        <p:spPr>
          <a:xfrm>
            <a:off x="7652822" y="4533001"/>
            <a:ext cx="1748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F15ADEC-A831-43FB-8AE4-78344E02C60D}"/>
              </a:ext>
            </a:extLst>
          </p:cNvPr>
          <p:cNvSpPr/>
          <p:nvPr/>
        </p:nvSpPr>
        <p:spPr>
          <a:xfrm>
            <a:off x="7506769" y="4867140"/>
            <a:ext cx="1984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of Parameters = 20*20 + 20 = 420</a:t>
            </a:r>
            <a:endParaRPr lang="en-IN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BD2DB52-0218-40BD-9519-702413574B0B}"/>
              </a:ext>
            </a:extLst>
          </p:cNvPr>
          <p:cNvCxnSpPr>
            <a:cxnSpLocks/>
            <a:stCxn id="26" idx="6"/>
            <a:endCxn id="116" idx="2"/>
          </p:cNvCxnSpPr>
          <p:nvPr/>
        </p:nvCxnSpPr>
        <p:spPr>
          <a:xfrm>
            <a:off x="6735973" y="2144548"/>
            <a:ext cx="1537140" cy="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CBC5AF2-748C-4C93-BA48-60EA255CAC30}"/>
              </a:ext>
            </a:extLst>
          </p:cNvPr>
          <p:cNvCxnSpPr>
            <a:cxnSpLocks/>
            <a:stCxn id="26" idx="6"/>
            <a:endCxn id="117" idx="2"/>
          </p:cNvCxnSpPr>
          <p:nvPr/>
        </p:nvCxnSpPr>
        <p:spPr>
          <a:xfrm>
            <a:off x="6735973" y="2144548"/>
            <a:ext cx="1536783" cy="64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98DEBDD-7587-4748-863F-E214357C1C83}"/>
              </a:ext>
            </a:extLst>
          </p:cNvPr>
          <p:cNvCxnSpPr>
            <a:cxnSpLocks/>
            <a:stCxn id="26" idx="6"/>
            <a:endCxn id="115" idx="2"/>
          </p:cNvCxnSpPr>
          <p:nvPr/>
        </p:nvCxnSpPr>
        <p:spPr>
          <a:xfrm>
            <a:off x="6735973" y="2144548"/>
            <a:ext cx="1561737" cy="1606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653791C-9DD2-491E-A9CF-8DF616403728}"/>
              </a:ext>
            </a:extLst>
          </p:cNvPr>
          <p:cNvCxnSpPr>
            <a:cxnSpLocks/>
            <a:stCxn id="32" idx="6"/>
            <a:endCxn id="116" idx="2"/>
          </p:cNvCxnSpPr>
          <p:nvPr/>
        </p:nvCxnSpPr>
        <p:spPr>
          <a:xfrm flipV="1">
            <a:off x="6735616" y="2147478"/>
            <a:ext cx="1537497" cy="64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CD1D83F-2B26-4574-940C-A8B41DA77A35}"/>
              </a:ext>
            </a:extLst>
          </p:cNvPr>
          <p:cNvCxnSpPr>
            <a:cxnSpLocks/>
            <a:stCxn id="32" idx="6"/>
            <a:endCxn id="117" idx="2"/>
          </p:cNvCxnSpPr>
          <p:nvPr/>
        </p:nvCxnSpPr>
        <p:spPr>
          <a:xfrm>
            <a:off x="6735616" y="2791144"/>
            <a:ext cx="1537140" cy="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F5BEEDE-0EFF-45CB-B94A-B96B67B2332A}"/>
              </a:ext>
            </a:extLst>
          </p:cNvPr>
          <p:cNvCxnSpPr>
            <a:cxnSpLocks/>
            <a:stCxn id="32" idx="6"/>
            <a:endCxn id="115" idx="2"/>
          </p:cNvCxnSpPr>
          <p:nvPr/>
        </p:nvCxnSpPr>
        <p:spPr>
          <a:xfrm>
            <a:off x="6735616" y="2791144"/>
            <a:ext cx="1562094" cy="959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582F9A6-8AC3-4405-9005-47D47E198812}"/>
              </a:ext>
            </a:extLst>
          </p:cNvPr>
          <p:cNvCxnSpPr>
            <a:cxnSpLocks/>
            <a:stCxn id="16" idx="6"/>
            <a:endCxn id="116" idx="2"/>
          </p:cNvCxnSpPr>
          <p:nvPr/>
        </p:nvCxnSpPr>
        <p:spPr>
          <a:xfrm flipV="1">
            <a:off x="6760570" y="2147478"/>
            <a:ext cx="1512543" cy="160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C953A7A-F29E-46CD-8968-2DB6E49D8DAB}"/>
              </a:ext>
            </a:extLst>
          </p:cNvPr>
          <p:cNvCxnSpPr>
            <a:cxnSpLocks/>
            <a:stCxn id="16" idx="6"/>
            <a:endCxn id="117" idx="2"/>
          </p:cNvCxnSpPr>
          <p:nvPr/>
        </p:nvCxnSpPr>
        <p:spPr>
          <a:xfrm flipV="1">
            <a:off x="6760570" y="2794074"/>
            <a:ext cx="1512186" cy="95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8157D9A-F11C-49F5-AD4E-2D814BC7AA6E}"/>
              </a:ext>
            </a:extLst>
          </p:cNvPr>
          <p:cNvCxnSpPr>
            <a:cxnSpLocks/>
            <a:stCxn id="16" idx="6"/>
            <a:endCxn id="115" idx="2"/>
          </p:cNvCxnSpPr>
          <p:nvPr/>
        </p:nvCxnSpPr>
        <p:spPr>
          <a:xfrm>
            <a:off x="6760570" y="3747816"/>
            <a:ext cx="1537140" cy="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BFB57BC8-E074-4130-8B1F-A3F52921CCC7}"/>
              </a:ext>
            </a:extLst>
          </p:cNvPr>
          <p:cNvSpPr/>
          <p:nvPr/>
        </p:nvSpPr>
        <p:spPr>
          <a:xfrm>
            <a:off x="10201558" y="2387513"/>
            <a:ext cx="452851" cy="45777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90EBFFD-FA7E-49F2-8278-CAB5019B693D}"/>
              </a:ext>
            </a:extLst>
          </p:cNvPr>
          <p:cNvSpPr/>
          <p:nvPr/>
        </p:nvSpPr>
        <p:spPr>
          <a:xfrm>
            <a:off x="10201201" y="3034109"/>
            <a:ext cx="452851" cy="45777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C199E22-38CE-4C4C-992C-17D00243F92C}"/>
              </a:ext>
            </a:extLst>
          </p:cNvPr>
          <p:cNvSpPr/>
          <p:nvPr/>
        </p:nvSpPr>
        <p:spPr>
          <a:xfrm>
            <a:off x="10014436" y="2327031"/>
            <a:ext cx="858715" cy="1239028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06A9A-7EDF-4502-B61E-3E0DF9BD12EB}"/>
              </a:ext>
            </a:extLst>
          </p:cNvPr>
          <p:cNvSpPr/>
          <p:nvPr/>
        </p:nvSpPr>
        <p:spPr>
          <a:xfrm>
            <a:off x="9984327" y="4162591"/>
            <a:ext cx="1216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nodes</a:t>
            </a:r>
            <a:endParaRPr lang="en-IN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8FF190F-2193-4371-AD61-B01474A713A3}"/>
              </a:ext>
            </a:extLst>
          </p:cNvPr>
          <p:cNvSpPr/>
          <p:nvPr/>
        </p:nvSpPr>
        <p:spPr>
          <a:xfrm>
            <a:off x="9826584" y="4422189"/>
            <a:ext cx="1422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86E2FA5-4CCB-4D2B-90DD-A9ACFD2A040E}"/>
              </a:ext>
            </a:extLst>
          </p:cNvPr>
          <p:cNvSpPr/>
          <p:nvPr/>
        </p:nvSpPr>
        <p:spPr>
          <a:xfrm>
            <a:off x="9600027" y="4727953"/>
            <a:ext cx="1984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of Parameters = 20*2 + 2 = 42</a:t>
            </a:r>
            <a:endParaRPr lang="en-IN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DA3524C-23F8-4CA1-B098-770DA61E6E64}"/>
              </a:ext>
            </a:extLst>
          </p:cNvPr>
          <p:cNvCxnSpPr>
            <a:cxnSpLocks/>
            <a:endCxn id="154" idx="2"/>
          </p:cNvCxnSpPr>
          <p:nvPr/>
        </p:nvCxnSpPr>
        <p:spPr>
          <a:xfrm>
            <a:off x="8768143" y="2148981"/>
            <a:ext cx="1433415" cy="467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EEC9768-C61F-4111-A6A7-4C202A376A33}"/>
              </a:ext>
            </a:extLst>
          </p:cNvPr>
          <p:cNvCxnSpPr>
            <a:cxnSpLocks/>
            <a:stCxn id="116" idx="6"/>
            <a:endCxn id="155" idx="2"/>
          </p:cNvCxnSpPr>
          <p:nvPr/>
        </p:nvCxnSpPr>
        <p:spPr>
          <a:xfrm>
            <a:off x="8725964" y="2147478"/>
            <a:ext cx="1475237" cy="111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42C3325-175E-46A0-BFF0-95E0295ED219}"/>
              </a:ext>
            </a:extLst>
          </p:cNvPr>
          <p:cNvCxnSpPr>
            <a:cxnSpLocks/>
            <a:stCxn id="117" idx="6"/>
            <a:endCxn id="154" idx="2"/>
          </p:cNvCxnSpPr>
          <p:nvPr/>
        </p:nvCxnSpPr>
        <p:spPr>
          <a:xfrm flipV="1">
            <a:off x="8725607" y="2616402"/>
            <a:ext cx="1475951" cy="17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3CA74F1-2356-45EB-81D3-DA375D9BFDBA}"/>
              </a:ext>
            </a:extLst>
          </p:cNvPr>
          <p:cNvCxnSpPr>
            <a:cxnSpLocks/>
            <a:stCxn id="117" idx="6"/>
            <a:endCxn id="155" idx="2"/>
          </p:cNvCxnSpPr>
          <p:nvPr/>
        </p:nvCxnSpPr>
        <p:spPr>
          <a:xfrm>
            <a:off x="8725607" y="2794074"/>
            <a:ext cx="1475594" cy="4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E5C5B371-E3CB-43F3-8004-FDC2769781DA}"/>
              </a:ext>
            </a:extLst>
          </p:cNvPr>
          <p:cNvCxnSpPr>
            <a:cxnSpLocks/>
            <a:stCxn id="115" idx="6"/>
            <a:endCxn id="154" idx="2"/>
          </p:cNvCxnSpPr>
          <p:nvPr/>
        </p:nvCxnSpPr>
        <p:spPr>
          <a:xfrm flipV="1">
            <a:off x="8750561" y="2616402"/>
            <a:ext cx="1450997" cy="113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19955CA-9218-4578-8A38-9D7B665D32B9}"/>
              </a:ext>
            </a:extLst>
          </p:cNvPr>
          <p:cNvCxnSpPr>
            <a:cxnSpLocks/>
            <a:stCxn id="115" idx="6"/>
            <a:endCxn id="155" idx="2"/>
          </p:cNvCxnSpPr>
          <p:nvPr/>
        </p:nvCxnSpPr>
        <p:spPr>
          <a:xfrm flipV="1">
            <a:off x="8750561" y="3262998"/>
            <a:ext cx="1450640" cy="48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7066550-E758-448F-9678-0B9981D67971}"/>
              </a:ext>
            </a:extLst>
          </p:cNvPr>
          <p:cNvSpPr/>
          <p:nvPr/>
        </p:nvSpPr>
        <p:spPr>
          <a:xfrm>
            <a:off x="1178168" y="5793032"/>
            <a:ext cx="10717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trainable parameters = 570 + 420 + 42 = 1032 parameters only in 5x5 image with 2 hidden layers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6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6" grpId="0" animBg="1"/>
      <p:bldP spid="26" grpId="0" animBg="1"/>
      <p:bldP spid="32" grpId="0" animBg="1"/>
      <p:bldP spid="13" grpId="0" animBg="1"/>
      <p:bldP spid="66" grpId="0"/>
      <p:bldP spid="67" grpId="0"/>
      <p:bldP spid="68" grpId="0"/>
      <p:bldP spid="69" grpId="0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0" grpId="0"/>
      <p:bldP spid="121" grpId="0"/>
      <p:bldP spid="123" grpId="0"/>
      <p:bldP spid="124" grpId="0"/>
      <p:bldP spid="125" grpId="0"/>
      <p:bldP spid="154" grpId="0" animBg="1"/>
      <p:bldP spid="155" grpId="0" animBg="1"/>
      <p:bldP spid="156" grpId="0" animBg="1"/>
      <p:bldP spid="160" grpId="0"/>
      <p:bldP spid="161" grpId="0"/>
      <p:bldP spid="162" grpId="0"/>
      <p:bldP spid="18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418637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CNN?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7066550-E758-448F-9678-0B9981D67971}"/>
              </a:ext>
            </a:extLst>
          </p:cNvPr>
          <p:cNvSpPr/>
          <p:nvPr/>
        </p:nvSpPr>
        <p:spPr>
          <a:xfrm>
            <a:off x="1261463" y="1801324"/>
            <a:ext cx="107178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trainable parameters in ANN which increases computational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 treats all image pixels as independent to each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 does not take into account the spatial relationship between the pixels, so it fails to identify the patterns in the image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Whereas, CNNs use sparsely connected layers which reduces total number of trainable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 accepts matrices as input, so we can explore spatial relationship between the pixels in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86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6CF5A131-A68C-49CF-B50B-667DCE16E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699" y="1695450"/>
            <a:ext cx="1738636" cy="538985"/>
          </a:xfrm>
        </p:spPr>
        <p:txBody>
          <a:bodyPr>
            <a:normAutofit lnSpcReduction="10000"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 = 6.5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40D59A-16DE-499A-B978-B30A16ACA997}"/>
              </a:ext>
            </a:extLst>
          </p:cNvPr>
          <p:cNvSpPr/>
          <p:nvPr/>
        </p:nvSpPr>
        <p:spPr>
          <a:xfrm>
            <a:off x="4545736" y="2527177"/>
            <a:ext cx="2082924" cy="214362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9C7FFB-8054-461C-8A5D-2D7761B41172}"/>
              </a:ext>
            </a:extLst>
          </p:cNvPr>
          <p:cNvSpPr/>
          <p:nvPr/>
        </p:nvSpPr>
        <p:spPr>
          <a:xfrm>
            <a:off x="1280699" y="1057276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4E5280-B924-4329-BE42-863FEC518A29}"/>
              </a:ext>
            </a:extLst>
          </p:cNvPr>
          <p:cNvSpPr txBox="1">
            <a:spLocks/>
          </p:cNvSpPr>
          <p:nvPr/>
        </p:nvSpPr>
        <p:spPr>
          <a:xfrm>
            <a:off x="1280699" y="360997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Sepal.Width = 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7AAAF7-72A9-466D-8EC2-F8D71A7139AA}"/>
              </a:ext>
            </a:extLst>
          </p:cNvPr>
          <p:cNvSpPr/>
          <p:nvPr/>
        </p:nvSpPr>
        <p:spPr>
          <a:xfrm>
            <a:off x="1280699" y="293928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D2D789-10D7-46F6-A16E-9D5414E35688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3019335" y="1895476"/>
            <a:ext cx="1831438" cy="9456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0F37-439A-4704-AD91-BB4EECE83134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019335" y="3777484"/>
            <a:ext cx="1526401" cy="171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96148-526F-4845-812A-E88A72422577}"/>
              </a:ext>
            </a:extLst>
          </p:cNvPr>
          <p:cNvSpPr/>
          <p:nvPr/>
        </p:nvSpPr>
        <p:spPr>
          <a:xfrm>
            <a:off x="3706098" y="1935718"/>
            <a:ext cx="588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D99C4-76B2-48A4-B09C-CE94E74B88CF}"/>
              </a:ext>
            </a:extLst>
          </p:cNvPr>
          <p:cNvSpPr/>
          <p:nvPr/>
        </p:nvSpPr>
        <p:spPr>
          <a:xfrm>
            <a:off x="3847274" y="3425309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026DE4-97FA-4EB3-B289-29BF7BE6930C}"/>
              </a:ext>
            </a:extLst>
          </p:cNvPr>
          <p:cNvCxnSpPr>
            <a:cxnSpLocks/>
          </p:cNvCxnSpPr>
          <p:nvPr/>
        </p:nvCxnSpPr>
        <p:spPr>
          <a:xfrm>
            <a:off x="9501348" y="3762209"/>
            <a:ext cx="1119511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FEF58-F153-43B0-87E1-550735A0CCC1}"/>
              </a:ext>
            </a:extLst>
          </p:cNvPr>
          <p:cNvSpPr/>
          <p:nvPr/>
        </p:nvSpPr>
        <p:spPr>
          <a:xfrm>
            <a:off x="10223142" y="3558494"/>
            <a:ext cx="1907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endParaRPr lang="en-IN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D795B62-1E57-43AC-9002-2F647D1EE4AC}"/>
              </a:ext>
            </a:extLst>
          </p:cNvPr>
          <p:cNvSpPr txBox="1">
            <a:spLocks/>
          </p:cNvSpPr>
          <p:nvPr/>
        </p:nvSpPr>
        <p:spPr>
          <a:xfrm>
            <a:off x="1280699" y="549592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= 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4E445C-73AC-45C7-ACEE-4CFF73847607}"/>
              </a:ext>
            </a:extLst>
          </p:cNvPr>
          <p:cNvSpPr/>
          <p:nvPr/>
        </p:nvSpPr>
        <p:spPr>
          <a:xfrm>
            <a:off x="1280699" y="482523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A48575-AFA0-449E-925B-9B1DF11DEE21}"/>
              </a:ext>
            </a:extLst>
          </p:cNvPr>
          <p:cNvCxnSpPr>
            <a:cxnSpLocks/>
            <a:stCxn id="16" idx="6"/>
            <a:endCxn id="5" idx="3"/>
          </p:cNvCxnSpPr>
          <p:nvPr/>
        </p:nvCxnSpPr>
        <p:spPr>
          <a:xfrm flipV="1">
            <a:off x="3019335" y="4356875"/>
            <a:ext cx="1831438" cy="130655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B945691-895A-4511-9B43-FD40D0BEA01F}"/>
              </a:ext>
            </a:extLst>
          </p:cNvPr>
          <p:cNvSpPr/>
          <p:nvPr/>
        </p:nvSpPr>
        <p:spPr>
          <a:xfrm>
            <a:off x="3798673" y="4553150"/>
            <a:ext cx="416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9129CEB-B814-408E-AE9C-6222626B3362}"/>
              </a:ext>
            </a:extLst>
          </p:cNvPr>
          <p:cNvSpPr txBox="1">
            <a:spLocks/>
          </p:cNvSpPr>
          <p:nvPr/>
        </p:nvSpPr>
        <p:spPr>
          <a:xfrm>
            <a:off x="4484102" y="3151097"/>
            <a:ext cx="2237014" cy="995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 * 6.5  – 1 * 3 – 1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0.875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037C22-8DE3-49D3-B9E1-A1AE02F7A12F}"/>
              </a:ext>
            </a:extLst>
          </p:cNvPr>
          <p:cNvSpPr/>
          <p:nvPr/>
        </p:nvSpPr>
        <p:spPr>
          <a:xfrm>
            <a:off x="7383153" y="2527177"/>
            <a:ext cx="2082924" cy="214362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035AD-4B41-4DFC-AEE7-2B318EC92D7C}"/>
              </a:ext>
            </a:extLst>
          </p:cNvPr>
          <p:cNvSpPr/>
          <p:nvPr/>
        </p:nvSpPr>
        <p:spPr>
          <a:xfrm>
            <a:off x="5099908" y="4796129"/>
            <a:ext cx="1005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ABC30C-8712-4306-9B02-6977F3A5E2CE}"/>
              </a:ext>
            </a:extLst>
          </p:cNvPr>
          <p:cNvSpPr/>
          <p:nvPr/>
        </p:nvSpPr>
        <p:spPr>
          <a:xfrm>
            <a:off x="7936324" y="4796128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IN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249935-6BE0-44D6-B80C-DB56EA73F96E}"/>
              </a:ext>
            </a:extLst>
          </p:cNvPr>
          <p:cNvCxnSpPr/>
          <p:nvPr/>
        </p:nvCxnSpPr>
        <p:spPr>
          <a:xfrm>
            <a:off x="8276023" y="2761880"/>
            <a:ext cx="0" cy="134734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F7E924-666E-490D-8B06-AF5D18EA2B3F}"/>
              </a:ext>
            </a:extLst>
          </p:cNvPr>
          <p:cNvCxnSpPr>
            <a:cxnSpLocks/>
          </p:cNvCxnSpPr>
          <p:nvPr/>
        </p:nvCxnSpPr>
        <p:spPr>
          <a:xfrm flipH="1">
            <a:off x="7658654" y="3812792"/>
            <a:ext cx="151392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09CA89-F270-4965-A6AD-F087A57D9CAB}"/>
              </a:ext>
            </a:extLst>
          </p:cNvPr>
          <p:cNvCxnSpPr>
            <a:cxnSpLocks/>
          </p:cNvCxnSpPr>
          <p:nvPr/>
        </p:nvCxnSpPr>
        <p:spPr>
          <a:xfrm>
            <a:off x="8276023" y="3464153"/>
            <a:ext cx="107752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637F24D-B6EF-43D5-A467-96FB35C71B5E}"/>
                  </a:ext>
                </a:extLst>
              </p14:cNvPr>
              <p14:cNvContentPartPr/>
              <p14:nvPr/>
            </p14:nvContentPartPr>
            <p14:xfrm>
              <a:off x="7666140" y="3743160"/>
              <a:ext cx="90720" cy="257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637F24D-B6EF-43D5-A467-96FB35C71B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7140" y="3734160"/>
                <a:ext cx="108360" cy="275400"/>
              </a:xfrm>
              <a:prstGeom prst="rect">
                <a:avLst/>
              </a:prstGeom>
            </p:spPr>
          </p:pic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749B9A-701F-4872-93AE-D722B9C49BD9}"/>
              </a:ext>
            </a:extLst>
          </p:cNvPr>
          <p:cNvCxnSpPr/>
          <p:nvPr/>
        </p:nvCxnSpPr>
        <p:spPr>
          <a:xfrm>
            <a:off x="7560446" y="3809845"/>
            <a:ext cx="7155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840B8D-7C64-4D5F-9104-308026392DD4}"/>
              </a:ext>
            </a:extLst>
          </p:cNvPr>
          <p:cNvCxnSpPr>
            <a:cxnSpLocks/>
          </p:cNvCxnSpPr>
          <p:nvPr/>
        </p:nvCxnSpPr>
        <p:spPr>
          <a:xfrm>
            <a:off x="8276023" y="3484590"/>
            <a:ext cx="0" cy="31573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FA8DD55-91CF-4B8D-AED2-3214ADFB2EE5}"/>
              </a:ext>
            </a:extLst>
          </p:cNvPr>
          <p:cNvSpPr/>
          <p:nvPr/>
        </p:nvSpPr>
        <p:spPr>
          <a:xfrm>
            <a:off x="8298206" y="3096208"/>
            <a:ext cx="11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CD0C55-A079-4294-A7D4-5B5835B38238}"/>
              </a:ext>
            </a:extLst>
          </p:cNvPr>
          <p:cNvSpPr/>
          <p:nvPr/>
        </p:nvSpPr>
        <p:spPr>
          <a:xfrm>
            <a:off x="7479666" y="346415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endParaRPr lang="en-IN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FCA03E-95AD-49C3-908E-4B2958B51D3A}"/>
              </a:ext>
            </a:extLst>
          </p:cNvPr>
          <p:cNvCxnSpPr>
            <a:cxnSpLocks/>
          </p:cNvCxnSpPr>
          <p:nvPr/>
        </p:nvCxnSpPr>
        <p:spPr>
          <a:xfrm>
            <a:off x="6670099" y="3768949"/>
            <a:ext cx="67778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00E292C4-F679-41E5-A66B-B584287A6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51" y="136797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Perceptron: Building Block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19954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/>
      <p:bldP spid="8" grpId="0" animBg="1"/>
      <p:bldP spid="11" grpId="0"/>
      <p:bldP spid="12" grpId="0"/>
      <p:bldP spid="14" grpId="0"/>
      <p:bldP spid="15" grpId="0"/>
      <p:bldP spid="16" grpId="0" animBg="1"/>
      <p:bldP spid="18" grpId="0"/>
      <p:bldP spid="19" grpId="0"/>
      <p:bldP spid="25" grpId="0" animBg="1"/>
      <p:bldP spid="26" grpId="0"/>
      <p:bldP spid="27" grpId="0"/>
      <p:bldP spid="47" grpId="0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2983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CNN?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BCF44D-6B9B-46A6-A7D2-7AFCE7E38F15}"/>
              </a:ext>
            </a:extLst>
          </p:cNvPr>
          <p:cNvSpPr/>
          <p:nvPr/>
        </p:nvSpPr>
        <p:spPr>
          <a:xfrm>
            <a:off x="1072657" y="192551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414A3-E4F8-408F-A36A-F95E6679F791}"/>
              </a:ext>
            </a:extLst>
          </p:cNvPr>
          <p:cNvSpPr/>
          <p:nvPr/>
        </p:nvSpPr>
        <p:spPr>
          <a:xfrm>
            <a:off x="1072657" y="2300763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292694-FD95-4473-88B5-5393CE6B5A23}"/>
              </a:ext>
            </a:extLst>
          </p:cNvPr>
          <p:cNvSpPr/>
          <p:nvPr/>
        </p:nvSpPr>
        <p:spPr>
          <a:xfrm>
            <a:off x="1072657" y="267009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8277F-5BE3-42FC-9C82-03B1B6442B40}"/>
              </a:ext>
            </a:extLst>
          </p:cNvPr>
          <p:cNvSpPr/>
          <p:nvPr/>
        </p:nvSpPr>
        <p:spPr>
          <a:xfrm>
            <a:off x="1072657" y="303942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9A57B7-6E65-4A97-A798-7B0F56E6FF34}"/>
              </a:ext>
            </a:extLst>
          </p:cNvPr>
          <p:cNvSpPr/>
          <p:nvPr/>
        </p:nvSpPr>
        <p:spPr>
          <a:xfrm>
            <a:off x="1459520" y="192551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7A3D6C-75B0-42EF-95CC-4BB03C993711}"/>
              </a:ext>
            </a:extLst>
          </p:cNvPr>
          <p:cNvSpPr/>
          <p:nvPr/>
        </p:nvSpPr>
        <p:spPr>
          <a:xfrm>
            <a:off x="6535614" y="108717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B84F4B-D7D6-4EF6-8ED2-F85206B93FAE}"/>
              </a:ext>
            </a:extLst>
          </p:cNvPr>
          <p:cNvSpPr/>
          <p:nvPr/>
        </p:nvSpPr>
        <p:spPr>
          <a:xfrm>
            <a:off x="2226058" y="192551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79601C-3F53-4EDE-88F2-58CB0F251CAF}"/>
              </a:ext>
            </a:extLst>
          </p:cNvPr>
          <p:cNvSpPr/>
          <p:nvPr/>
        </p:nvSpPr>
        <p:spPr>
          <a:xfrm>
            <a:off x="1459521" y="229484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10C386-6FE1-46A0-9B3E-692E41D801A7}"/>
              </a:ext>
            </a:extLst>
          </p:cNvPr>
          <p:cNvSpPr/>
          <p:nvPr/>
        </p:nvSpPr>
        <p:spPr>
          <a:xfrm>
            <a:off x="1846383" y="229484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5F0C06-67A1-4A49-AAB1-C42D1B69B479}"/>
              </a:ext>
            </a:extLst>
          </p:cNvPr>
          <p:cNvSpPr/>
          <p:nvPr/>
        </p:nvSpPr>
        <p:spPr>
          <a:xfrm>
            <a:off x="2224453" y="2294847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34815D-10BF-490A-9278-4158D298CD79}"/>
              </a:ext>
            </a:extLst>
          </p:cNvPr>
          <p:cNvSpPr/>
          <p:nvPr/>
        </p:nvSpPr>
        <p:spPr>
          <a:xfrm>
            <a:off x="1459520" y="266417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8633EB-4425-4DD6-BDF5-5DE5FDC67697}"/>
              </a:ext>
            </a:extLst>
          </p:cNvPr>
          <p:cNvSpPr/>
          <p:nvPr/>
        </p:nvSpPr>
        <p:spPr>
          <a:xfrm>
            <a:off x="1855175" y="2664179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6C1738-BA70-46C4-8030-CB63FE1086D1}"/>
              </a:ext>
            </a:extLst>
          </p:cNvPr>
          <p:cNvSpPr/>
          <p:nvPr/>
        </p:nvSpPr>
        <p:spPr>
          <a:xfrm>
            <a:off x="1459519" y="3033511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6F6AF5-D5E4-4EA0-8A40-3FEC296FCB21}"/>
              </a:ext>
            </a:extLst>
          </p:cNvPr>
          <p:cNvSpPr/>
          <p:nvPr/>
        </p:nvSpPr>
        <p:spPr>
          <a:xfrm>
            <a:off x="2224453" y="266417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C1986F-A6EE-4B5C-926D-CCA35682FD65}"/>
              </a:ext>
            </a:extLst>
          </p:cNvPr>
          <p:cNvSpPr/>
          <p:nvPr/>
        </p:nvSpPr>
        <p:spPr>
          <a:xfrm>
            <a:off x="1855175" y="303351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33D509-991D-4470-9ECC-E41F42B150A1}"/>
              </a:ext>
            </a:extLst>
          </p:cNvPr>
          <p:cNvSpPr/>
          <p:nvPr/>
        </p:nvSpPr>
        <p:spPr>
          <a:xfrm>
            <a:off x="2224453" y="303351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A8E715-98D5-4D69-A885-05CFC68A1142}"/>
              </a:ext>
            </a:extLst>
          </p:cNvPr>
          <p:cNvCxnSpPr/>
          <p:nvPr/>
        </p:nvCxnSpPr>
        <p:spPr>
          <a:xfrm>
            <a:off x="879227" y="1925515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D903C9-82D8-4A18-9DAE-0DF88D1B894B}"/>
              </a:ext>
            </a:extLst>
          </p:cNvPr>
          <p:cNvCxnSpPr>
            <a:cxnSpLocks/>
          </p:cNvCxnSpPr>
          <p:nvPr/>
        </p:nvCxnSpPr>
        <p:spPr>
          <a:xfrm flipH="1">
            <a:off x="1031627" y="3555243"/>
            <a:ext cx="15708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DD7C7DA-39AF-41C6-94FA-4867EC8C0829}"/>
              </a:ext>
            </a:extLst>
          </p:cNvPr>
          <p:cNvSpPr/>
          <p:nvPr/>
        </p:nvSpPr>
        <p:spPr>
          <a:xfrm>
            <a:off x="28819" y="2479513"/>
            <a:ext cx="9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pixels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59A633-8450-49A3-91E0-39ED5D5DE645}"/>
              </a:ext>
            </a:extLst>
          </p:cNvPr>
          <p:cNvSpPr/>
          <p:nvPr/>
        </p:nvSpPr>
        <p:spPr>
          <a:xfrm>
            <a:off x="1379817" y="3490711"/>
            <a:ext cx="9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pixels</a:t>
            </a:r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B0A53B-D42D-4B5D-96B6-A830CA7F811C}"/>
              </a:ext>
            </a:extLst>
          </p:cNvPr>
          <p:cNvSpPr/>
          <p:nvPr/>
        </p:nvSpPr>
        <p:spPr>
          <a:xfrm>
            <a:off x="6535614" y="69752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CD92AB-1008-43EC-B396-CF430B475CAE}"/>
              </a:ext>
            </a:extLst>
          </p:cNvPr>
          <p:cNvSpPr/>
          <p:nvPr/>
        </p:nvSpPr>
        <p:spPr>
          <a:xfrm>
            <a:off x="1846955" y="1916723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A66370-89D6-4E0C-A36B-33CC64837361}"/>
              </a:ext>
            </a:extLst>
          </p:cNvPr>
          <p:cNvSpPr/>
          <p:nvPr/>
        </p:nvSpPr>
        <p:spPr>
          <a:xfrm>
            <a:off x="6535614" y="147682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3535BE-2A02-4E9A-8A2B-0DF598E442C2}"/>
              </a:ext>
            </a:extLst>
          </p:cNvPr>
          <p:cNvSpPr/>
          <p:nvPr/>
        </p:nvSpPr>
        <p:spPr>
          <a:xfrm>
            <a:off x="6535614" y="186647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58D260-6EB3-4C22-A45B-771DEA42882C}"/>
              </a:ext>
            </a:extLst>
          </p:cNvPr>
          <p:cNvSpPr/>
          <p:nvPr/>
        </p:nvSpPr>
        <p:spPr>
          <a:xfrm>
            <a:off x="6535614" y="2247470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F1EAA7-030E-4F52-ADF7-39D61D5702FB}"/>
              </a:ext>
            </a:extLst>
          </p:cNvPr>
          <p:cNvSpPr/>
          <p:nvPr/>
        </p:nvSpPr>
        <p:spPr>
          <a:xfrm>
            <a:off x="6535614" y="262024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7FA0191-1AF7-4C02-A9C5-EF47AA3C87AD}"/>
              </a:ext>
            </a:extLst>
          </p:cNvPr>
          <p:cNvSpPr/>
          <p:nvPr/>
        </p:nvSpPr>
        <p:spPr>
          <a:xfrm>
            <a:off x="6537975" y="298957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816366A-CF78-4DC9-A76B-1EEF6B5E85FC}"/>
              </a:ext>
            </a:extLst>
          </p:cNvPr>
          <p:cNvSpPr/>
          <p:nvPr/>
        </p:nvSpPr>
        <p:spPr>
          <a:xfrm>
            <a:off x="6535614" y="3370573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2302D88-0264-40CA-AB57-09FB6EF6A9C2}"/>
              </a:ext>
            </a:extLst>
          </p:cNvPr>
          <p:cNvSpPr/>
          <p:nvPr/>
        </p:nvSpPr>
        <p:spPr>
          <a:xfrm>
            <a:off x="6535614" y="3743350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672E9C3-E26D-4E5C-A3AA-F12DA952CEE5}"/>
              </a:ext>
            </a:extLst>
          </p:cNvPr>
          <p:cNvSpPr/>
          <p:nvPr/>
        </p:nvSpPr>
        <p:spPr>
          <a:xfrm>
            <a:off x="6535614" y="4112682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730E9A4-025A-429E-92CD-3045CAFB1F68}"/>
              </a:ext>
            </a:extLst>
          </p:cNvPr>
          <p:cNvSpPr/>
          <p:nvPr/>
        </p:nvSpPr>
        <p:spPr>
          <a:xfrm>
            <a:off x="6535614" y="4493677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C72A230-35C5-4C1B-B0E4-1285D3FE8273}"/>
              </a:ext>
            </a:extLst>
          </p:cNvPr>
          <p:cNvSpPr/>
          <p:nvPr/>
        </p:nvSpPr>
        <p:spPr>
          <a:xfrm>
            <a:off x="6535614" y="485134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3462EE6-AC5B-422F-9E7E-C530D065EC56}"/>
              </a:ext>
            </a:extLst>
          </p:cNvPr>
          <p:cNvSpPr/>
          <p:nvPr/>
        </p:nvSpPr>
        <p:spPr>
          <a:xfrm>
            <a:off x="6535614" y="5224053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8B6C524-5F27-42A6-8679-EC0DA6C5047B}"/>
              </a:ext>
            </a:extLst>
          </p:cNvPr>
          <p:cNvSpPr/>
          <p:nvPr/>
        </p:nvSpPr>
        <p:spPr>
          <a:xfrm>
            <a:off x="6535614" y="559338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A1FC63-981D-4A04-8B9D-61D991046F0A}"/>
              </a:ext>
            </a:extLst>
          </p:cNvPr>
          <p:cNvSpPr/>
          <p:nvPr/>
        </p:nvSpPr>
        <p:spPr>
          <a:xfrm>
            <a:off x="6535614" y="596271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E771944-D0E0-453E-B444-371A69D5324A}"/>
              </a:ext>
            </a:extLst>
          </p:cNvPr>
          <p:cNvSpPr/>
          <p:nvPr/>
        </p:nvSpPr>
        <p:spPr>
          <a:xfrm>
            <a:off x="6535614" y="634106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7C5CDB-61B7-46B1-9603-CC16F98F12E5}"/>
              </a:ext>
            </a:extLst>
          </p:cNvPr>
          <p:cNvCxnSpPr/>
          <p:nvPr/>
        </p:nvCxnSpPr>
        <p:spPr>
          <a:xfrm>
            <a:off x="6456483" y="723900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EF83D6E-F40C-4942-9D3E-8B29F1FED96F}"/>
              </a:ext>
            </a:extLst>
          </p:cNvPr>
          <p:cNvSpPr/>
          <p:nvPr/>
        </p:nvSpPr>
        <p:spPr>
          <a:xfrm>
            <a:off x="5632689" y="1262768"/>
            <a:ext cx="86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</a:t>
            </a:r>
            <a:endParaRPr lang="en-IN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BAD8B6-1074-4ACF-8DB2-40E3389D34AC}"/>
              </a:ext>
            </a:extLst>
          </p:cNvPr>
          <p:cNvCxnSpPr/>
          <p:nvPr/>
        </p:nvCxnSpPr>
        <p:spPr>
          <a:xfrm>
            <a:off x="6450623" y="2230319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F5D7B7B-DADF-431C-B1C6-A35B1CBD7D00}"/>
              </a:ext>
            </a:extLst>
          </p:cNvPr>
          <p:cNvSpPr/>
          <p:nvPr/>
        </p:nvSpPr>
        <p:spPr>
          <a:xfrm>
            <a:off x="5626829" y="2795563"/>
            <a:ext cx="86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</a:t>
            </a:r>
            <a:endParaRPr lang="en-IN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61B7BF-8AA4-4DA8-AA58-971436C538D1}"/>
              </a:ext>
            </a:extLst>
          </p:cNvPr>
          <p:cNvCxnSpPr/>
          <p:nvPr/>
        </p:nvCxnSpPr>
        <p:spPr>
          <a:xfrm>
            <a:off x="6453554" y="3727943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C92E2DB-288F-4408-8470-345F644348CF}"/>
              </a:ext>
            </a:extLst>
          </p:cNvPr>
          <p:cNvSpPr/>
          <p:nvPr/>
        </p:nvSpPr>
        <p:spPr>
          <a:xfrm>
            <a:off x="5629760" y="4284395"/>
            <a:ext cx="86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</a:t>
            </a:r>
            <a:endParaRPr lang="en-IN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0F6CFAB-5B1B-4FDB-80C9-4CE21C6BE800}"/>
              </a:ext>
            </a:extLst>
          </p:cNvPr>
          <p:cNvCxnSpPr/>
          <p:nvPr/>
        </p:nvCxnSpPr>
        <p:spPr>
          <a:xfrm>
            <a:off x="6456485" y="5216769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41EE34B-F373-4EDF-8531-8BB56950A0FB}"/>
              </a:ext>
            </a:extLst>
          </p:cNvPr>
          <p:cNvSpPr/>
          <p:nvPr/>
        </p:nvSpPr>
        <p:spPr>
          <a:xfrm>
            <a:off x="5632691" y="5738053"/>
            <a:ext cx="86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7EB22C-DB76-4E94-BA46-75340C10A4C1}"/>
              </a:ext>
            </a:extLst>
          </p:cNvPr>
          <p:cNvSpPr/>
          <p:nvPr/>
        </p:nvSpPr>
        <p:spPr>
          <a:xfrm>
            <a:off x="2233246" y="1910436"/>
            <a:ext cx="387435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9DA4D9-31B7-4A49-AC11-21092EA6667B}"/>
              </a:ext>
            </a:extLst>
          </p:cNvPr>
          <p:cNvSpPr/>
          <p:nvPr/>
        </p:nvSpPr>
        <p:spPr>
          <a:xfrm>
            <a:off x="6535620" y="1851822"/>
            <a:ext cx="387435" cy="399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6356E7-41B6-46F2-A983-67F44D64CDF8}"/>
              </a:ext>
            </a:extLst>
          </p:cNvPr>
          <p:cNvSpPr/>
          <p:nvPr/>
        </p:nvSpPr>
        <p:spPr>
          <a:xfrm>
            <a:off x="6529763" y="3358234"/>
            <a:ext cx="387435" cy="399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B31A05-9D8B-4894-BAA5-92500C815D0E}"/>
              </a:ext>
            </a:extLst>
          </p:cNvPr>
          <p:cNvSpPr/>
          <p:nvPr/>
        </p:nvSpPr>
        <p:spPr>
          <a:xfrm>
            <a:off x="2925854" y="2271783"/>
            <a:ext cx="2762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information between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 is distorted</a:t>
            </a:r>
            <a:endParaRPr lang="en-IN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156029-31D7-4398-A54F-5C72363408E2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flipH="1" flipV="1">
            <a:off x="2620681" y="2291704"/>
            <a:ext cx="305173" cy="303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46161F-FCCF-4EB0-B31F-8BC4C092738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688149" y="2051143"/>
            <a:ext cx="683335" cy="543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A16EA9-C399-4687-A62D-D8D46A85C946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307002" y="2918114"/>
            <a:ext cx="2064482" cy="60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A6A938F9-4F24-44D5-AA1D-3910C1411CAE}"/>
              </a:ext>
            </a:extLst>
          </p:cNvPr>
          <p:cNvSpPr/>
          <p:nvPr/>
        </p:nvSpPr>
        <p:spPr>
          <a:xfrm>
            <a:off x="8847602" y="1258234"/>
            <a:ext cx="378070" cy="369332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07A39DE-EB59-4816-B87A-EB00FA5EE274}"/>
              </a:ext>
            </a:extLst>
          </p:cNvPr>
          <p:cNvSpPr/>
          <p:nvPr/>
        </p:nvSpPr>
        <p:spPr>
          <a:xfrm>
            <a:off x="8841506" y="2795309"/>
            <a:ext cx="378070" cy="369332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339241-3009-4BE5-961A-E816B6C11067}"/>
              </a:ext>
            </a:extLst>
          </p:cNvPr>
          <p:cNvSpPr/>
          <p:nvPr/>
        </p:nvSpPr>
        <p:spPr>
          <a:xfrm>
            <a:off x="8820366" y="4284395"/>
            <a:ext cx="378070" cy="369332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E388201-8009-4E03-8733-A7C4B869DF4C}"/>
              </a:ext>
            </a:extLst>
          </p:cNvPr>
          <p:cNvSpPr/>
          <p:nvPr/>
        </p:nvSpPr>
        <p:spPr>
          <a:xfrm>
            <a:off x="8820366" y="5738053"/>
            <a:ext cx="378070" cy="369332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B95728-7FAD-4CE5-9FFA-DEE76D5212B6}"/>
              </a:ext>
            </a:extLst>
          </p:cNvPr>
          <p:cNvCxnSpPr>
            <a:stCxn id="30" idx="6"/>
            <a:endCxn id="68" idx="2"/>
          </p:cNvCxnSpPr>
          <p:nvPr/>
        </p:nvCxnSpPr>
        <p:spPr>
          <a:xfrm>
            <a:off x="6913684" y="882192"/>
            <a:ext cx="1933918" cy="5607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B71B520-AB45-46B3-A0AF-5EDA8A088FBD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6913684" y="882192"/>
            <a:ext cx="1927822" cy="2097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54A94F5-82E2-4684-86A1-F159C64AA6B7}"/>
              </a:ext>
            </a:extLst>
          </p:cNvPr>
          <p:cNvCxnSpPr>
            <a:cxnSpLocks/>
            <a:stCxn id="30" idx="6"/>
            <a:endCxn id="70" idx="2"/>
          </p:cNvCxnSpPr>
          <p:nvPr/>
        </p:nvCxnSpPr>
        <p:spPr>
          <a:xfrm>
            <a:off x="6913684" y="882192"/>
            <a:ext cx="1906682" cy="35868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F0D797-E285-4D59-86B0-4C2EEE4A3B99}"/>
              </a:ext>
            </a:extLst>
          </p:cNvPr>
          <p:cNvCxnSpPr>
            <a:cxnSpLocks/>
            <a:stCxn id="30" idx="6"/>
            <a:endCxn id="71" idx="2"/>
          </p:cNvCxnSpPr>
          <p:nvPr/>
        </p:nvCxnSpPr>
        <p:spPr>
          <a:xfrm>
            <a:off x="6913684" y="882192"/>
            <a:ext cx="1906682" cy="5040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55AD34-3A4C-4E49-8DAA-2408FE3B4B03}"/>
              </a:ext>
            </a:extLst>
          </p:cNvPr>
          <p:cNvCxnSpPr>
            <a:cxnSpLocks/>
            <a:stCxn id="13" idx="6"/>
            <a:endCxn id="68" idx="2"/>
          </p:cNvCxnSpPr>
          <p:nvPr/>
        </p:nvCxnSpPr>
        <p:spPr>
          <a:xfrm>
            <a:off x="6913684" y="1271842"/>
            <a:ext cx="1933918" cy="171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8E85AE-6980-4D8E-B75D-DE66FABDE3D0}"/>
              </a:ext>
            </a:extLst>
          </p:cNvPr>
          <p:cNvCxnSpPr>
            <a:cxnSpLocks/>
            <a:stCxn id="13" idx="6"/>
            <a:endCxn id="69" idx="2"/>
          </p:cNvCxnSpPr>
          <p:nvPr/>
        </p:nvCxnSpPr>
        <p:spPr>
          <a:xfrm>
            <a:off x="6913684" y="1271842"/>
            <a:ext cx="1927822" cy="1708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784F358-04B0-47D2-B863-D32E9E2369C7}"/>
              </a:ext>
            </a:extLst>
          </p:cNvPr>
          <p:cNvCxnSpPr>
            <a:cxnSpLocks/>
            <a:stCxn id="13" idx="6"/>
            <a:endCxn id="70" idx="2"/>
          </p:cNvCxnSpPr>
          <p:nvPr/>
        </p:nvCxnSpPr>
        <p:spPr>
          <a:xfrm>
            <a:off x="6913684" y="1271842"/>
            <a:ext cx="1906682" cy="3197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6612A14-6AD9-4657-B91B-B32597AF31DB}"/>
              </a:ext>
            </a:extLst>
          </p:cNvPr>
          <p:cNvCxnSpPr>
            <a:cxnSpLocks/>
            <a:stCxn id="13" idx="6"/>
            <a:endCxn id="71" idx="2"/>
          </p:cNvCxnSpPr>
          <p:nvPr/>
        </p:nvCxnSpPr>
        <p:spPr>
          <a:xfrm>
            <a:off x="6913684" y="1271842"/>
            <a:ext cx="1906682" cy="4650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7AFFD4A-E78D-476B-90EB-228F77DE2A5F}"/>
              </a:ext>
            </a:extLst>
          </p:cNvPr>
          <p:cNvCxnSpPr>
            <a:cxnSpLocks/>
            <a:stCxn id="32" idx="6"/>
            <a:endCxn id="68" idx="2"/>
          </p:cNvCxnSpPr>
          <p:nvPr/>
        </p:nvCxnSpPr>
        <p:spPr>
          <a:xfrm flipV="1">
            <a:off x="6913684" y="1442900"/>
            <a:ext cx="1933918" cy="218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7FFF8DF-F452-49F3-9FB4-1B338B2ED553}"/>
              </a:ext>
            </a:extLst>
          </p:cNvPr>
          <p:cNvCxnSpPr>
            <a:cxnSpLocks/>
            <a:stCxn id="32" idx="6"/>
            <a:endCxn id="69" idx="2"/>
          </p:cNvCxnSpPr>
          <p:nvPr/>
        </p:nvCxnSpPr>
        <p:spPr>
          <a:xfrm>
            <a:off x="6913684" y="1661492"/>
            <a:ext cx="1927822" cy="1318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3C71182-AE33-4D73-89F9-0D25F654F4C2}"/>
              </a:ext>
            </a:extLst>
          </p:cNvPr>
          <p:cNvCxnSpPr>
            <a:cxnSpLocks/>
            <a:stCxn id="32" idx="6"/>
            <a:endCxn id="70" idx="2"/>
          </p:cNvCxnSpPr>
          <p:nvPr/>
        </p:nvCxnSpPr>
        <p:spPr>
          <a:xfrm>
            <a:off x="6913684" y="1661492"/>
            <a:ext cx="1906682" cy="28075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7BABADD-8D55-45A8-9BDE-21952D6460FA}"/>
              </a:ext>
            </a:extLst>
          </p:cNvPr>
          <p:cNvCxnSpPr>
            <a:cxnSpLocks/>
            <a:stCxn id="32" idx="6"/>
            <a:endCxn id="71" idx="2"/>
          </p:cNvCxnSpPr>
          <p:nvPr/>
        </p:nvCxnSpPr>
        <p:spPr>
          <a:xfrm>
            <a:off x="6913684" y="1661492"/>
            <a:ext cx="1906682" cy="4261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6AD7EF7-CFE4-4F7C-A790-4ADF894B4D59}"/>
              </a:ext>
            </a:extLst>
          </p:cNvPr>
          <p:cNvCxnSpPr>
            <a:cxnSpLocks/>
            <a:stCxn id="56" idx="3"/>
            <a:endCxn id="68" idx="2"/>
          </p:cNvCxnSpPr>
          <p:nvPr/>
        </p:nvCxnSpPr>
        <p:spPr>
          <a:xfrm flipV="1">
            <a:off x="6923055" y="1442900"/>
            <a:ext cx="1924547" cy="608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BFEDBA5-8FD6-4BCD-B2DA-7B7CD42121E4}"/>
              </a:ext>
            </a:extLst>
          </p:cNvPr>
          <p:cNvCxnSpPr>
            <a:cxnSpLocks/>
            <a:stCxn id="56" idx="3"/>
            <a:endCxn id="69" idx="2"/>
          </p:cNvCxnSpPr>
          <p:nvPr/>
        </p:nvCxnSpPr>
        <p:spPr>
          <a:xfrm>
            <a:off x="6923055" y="2051369"/>
            <a:ext cx="1918451" cy="928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AF3A956-ACE1-456E-A61E-86F72B31E914}"/>
              </a:ext>
            </a:extLst>
          </p:cNvPr>
          <p:cNvCxnSpPr>
            <a:cxnSpLocks/>
            <a:stCxn id="56" idx="3"/>
            <a:endCxn id="70" idx="2"/>
          </p:cNvCxnSpPr>
          <p:nvPr/>
        </p:nvCxnSpPr>
        <p:spPr>
          <a:xfrm>
            <a:off x="6923055" y="2051369"/>
            <a:ext cx="1897311" cy="2417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18634A2-E6B9-4A54-956B-164A3D2CF5B3}"/>
              </a:ext>
            </a:extLst>
          </p:cNvPr>
          <p:cNvCxnSpPr>
            <a:cxnSpLocks/>
            <a:stCxn id="56" idx="3"/>
            <a:endCxn id="71" idx="2"/>
          </p:cNvCxnSpPr>
          <p:nvPr/>
        </p:nvCxnSpPr>
        <p:spPr>
          <a:xfrm>
            <a:off x="6923055" y="2051369"/>
            <a:ext cx="1897311" cy="3871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4D2C75-3E4B-42A3-BC25-DB2AF29EBA38}"/>
              </a:ext>
            </a:extLst>
          </p:cNvPr>
          <p:cNvCxnSpPr>
            <a:cxnSpLocks/>
            <a:stCxn id="34" idx="6"/>
            <a:endCxn id="68" idx="2"/>
          </p:cNvCxnSpPr>
          <p:nvPr/>
        </p:nvCxnSpPr>
        <p:spPr>
          <a:xfrm flipV="1">
            <a:off x="6913684" y="1442900"/>
            <a:ext cx="1933918" cy="989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0290935-9A6B-487A-9FAD-C26119658FCE}"/>
              </a:ext>
            </a:extLst>
          </p:cNvPr>
          <p:cNvCxnSpPr>
            <a:cxnSpLocks/>
            <a:stCxn id="34" idx="6"/>
            <a:endCxn id="69" idx="2"/>
          </p:cNvCxnSpPr>
          <p:nvPr/>
        </p:nvCxnSpPr>
        <p:spPr>
          <a:xfrm>
            <a:off x="6913684" y="2432136"/>
            <a:ext cx="1927822" cy="547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68FB8E-F650-487D-9C62-8133968BA4DA}"/>
              </a:ext>
            </a:extLst>
          </p:cNvPr>
          <p:cNvCxnSpPr>
            <a:cxnSpLocks/>
            <a:stCxn id="34" idx="6"/>
            <a:endCxn id="70" idx="2"/>
          </p:cNvCxnSpPr>
          <p:nvPr/>
        </p:nvCxnSpPr>
        <p:spPr>
          <a:xfrm>
            <a:off x="6913684" y="2432136"/>
            <a:ext cx="1906682" cy="2036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A66DDDA-68FF-4ADC-98F0-B97A60140CA7}"/>
              </a:ext>
            </a:extLst>
          </p:cNvPr>
          <p:cNvCxnSpPr>
            <a:cxnSpLocks/>
            <a:stCxn id="34" idx="6"/>
            <a:endCxn id="71" idx="2"/>
          </p:cNvCxnSpPr>
          <p:nvPr/>
        </p:nvCxnSpPr>
        <p:spPr>
          <a:xfrm>
            <a:off x="6913684" y="2432136"/>
            <a:ext cx="1906682" cy="3490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C75CEA-3D0C-4259-AC93-67327190FE31}"/>
              </a:ext>
            </a:extLst>
          </p:cNvPr>
          <p:cNvCxnSpPr>
            <a:cxnSpLocks/>
            <a:stCxn id="35" idx="6"/>
            <a:endCxn id="68" idx="2"/>
          </p:cNvCxnSpPr>
          <p:nvPr/>
        </p:nvCxnSpPr>
        <p:spPr>
          <a:xfrm flipV="1">
            <a:off x="6913684" y="1442900"/>
            <a:ext cx="1933918" cy="1362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BFF2DA7-124E-4393-90E5-877DB697F328}"/>
              </a:ext>
            </a:extLst>
          </p:cNvPr>
          <p:cNvCxnSpPr>
            <a:cxnSpLocks/>
            <a:stCxn id="35" idx="6"/>
            <a:endCxn id="69" idx="2"/>
          </p:cNvCxnSpPr>
          <p:nvPr/>
        </p:nvCxnSpPr>
        <p:spPr>
          <a:xfrm>
            <a:off x="6913684" y="2804913"/>
            <a:ext cx="1927822" cy="175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2E6608A-8EE3-43A0-8FC3-12B738F8A670}"/>
              </a:ext>
            </a:extLst>
          </p:cNvPr>
          <p:cNvCxnSpPr>
            <a:cxnSpLocks/>
            <a:stCxn id="35" idx="6"/>
            <a:endCxn id="70" idx="2"/>
          </p:cNvCxnSpPr>
          <p:nvPr/>
        </p:nvCxnSpPr>
        <p:spPr>
          <a:xfrm>
            <a:off x="6913684" y="2804913"/>
            <a:ext cx="1906682" cy="16641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052CD00-FB48-4ECF-A78F-D5E198A6CBFB}"/>
              </a:ext>
            </a:extLst>
          </p:cNvPr>
          <p:cNvCxnSpPr>
            <a:cxnSpLocks/>
            <a:stCxn id="35" idx="6"/>
            <a:endCxn id="71" idx="2"/>
          </p:cNvCxnSpPr>
          <p:nvPr/>
        </p:nvCxnSpPr>
        <p:spPr>
          <a:xfrm>
            <a:off x="6913684" y="2804913"/>
            <a:ext cx="1906682" cy="3117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961148B-AA36-4211-AAD0-96EAF8F0C1F9}"/>
              </a:ext>
            </a:extLst>
          </p:cNvPr>
          <p:cNvCxnSpPr>
            <a:cxnSpLocks/>
            <a:stCxn id="36" idx="6"/>
            <a:endCxn id="68" idx="2"/>
          </p:cNvCxnSpPr>
          <p:nvPr/>
        </p:nvCxnSpPr>
        <p:spPr>
          <a:xfrm flipV="1">
            <a:off x="6916045" y="1442900"/>
            <a:ext cx="1931557" cy="1731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BF66367-79D1-4C7C-A479-424B04D5573D}"/>
              </a:ext>
            </a:extLst>
          </p:cNvPr>
          <p:cNvCxnSpPr>
            <a:cxnSpLocks/>
            <a:stCxn id="36" idx="6"/>
            <a:endCxn id="69" idx="2"/>
          </p:cNvCxnSpPr>
          <p:nvPr/>
        </p:nvCxnSpPr>
        <p:spPr>
          <a:xfrm flipV="1">
            <a:off x="6916045" y="2979975"/>
            <a:ext cx="1925461" cy="194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3385741-00A0-43E5-B2FC-9AE069AFE512}"/>
              </a:ext>
            </a:extLst>
          </p:cNvPr>
          <p:cNvCxnSpPr>
            <a:cxnSpLocks/>
            <a:stCxn id="36" idx="6"/>
            <a:endCxn id="70" idx="2"/>
          </p:cNvCxnSpPr>
          <p:nvPr/>
        </p:nvCxnSpPr>
        <p:spPr>
          <a:xfrm>
            <a:off x="6916045" y="3174245"/>
            <a:ext cx="1904321" cy="12948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0AC1511-56BA-4370-9869-75160F58EB1D}"/>
              </a:ext>
            </a:extLst>
          </p:cNvPr>
          <p:cNvCxnSpPr>
            <a:cxnSpLocks/>
            <a:stCxn id="36" idx="6"/>
            <a:endCxn id="71" idx="2"/>
          </p:cNvCxnSpPr>
          <p:nvPr/>
        </p:nvCxnSpPr>
        <p:spPr>
          <a:xfrm>
            <a:off x="6916045" y="3174245"/>
            <a:ext cx="1904321" cy="2748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9955BFF-147A-4425-9803-74CF3ACB841F}"/>
              </a:ext>
            </a:extLst>
          </p:cNvPr>
          <p:cNvCxnSpPr>
            <a:cxnSpLocks/>
            <a:stCxn id="58" idx="3"/>
            <a:endCxn id="69" idx="2"/>
          </p:cNvCxnSpPr>
          <p:nvPr/>
        </p:nvCxnSpPr>
        <p:spPr>
          <a:xfrm flipV="1">
            <a:off x="6917198" y="2979975"/>
            <a:ext cx="1924308" cy="577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403C398-168C-4134-88B5-CED7FAFCC56B}"/>
              </a:ext>
            </a:extLst>
          </p:cNvPr>
          <p:cNvCxnSpPr>
            <a:cxnSpLocks/>
            <a:stCxn id="58" idx="3"/>
            <a:endCxn id="68" idx="2"/>
          </p:cNvCxnSpPr>
          <p:nvPr/>
        </p:nvCxnSpPr>
        <p:spPr>
          <a:xfrm flipV="1">
            <a:off x="6917198" y="1442900"/>
            <a:ext cx="1930404" cy="2114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C61E59C-1CC4-4A09-B60F-D878F625C0F7}"/>
              </a:ext>
            </a:extLst>
          </p:cNvPr>
          <p:cNvCxnSpPr>
            <a:cxnSpLocks/>
            <a:stCxn id="58" idx="3"/>
            <a:endCxn id="70" idx="2"/>
          </p:cNvCxnSpPr>
          <p:nvPr/>
        </p:nvCxnSpPr>
        <p:spPr>
          <a:xfrm>
            <a:off x="6917198" y="3557781"/>
            <a:ext cx="1903168" cy="911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59FA584-6696-4D97-9E72-49C9831F5DFF}"/>
              </a:ext>
            </a:extLst>
          </p:cNvPr>
          <p:cNvCxnSpPr>
            <a:cxnSpLocks/>
            <a:stCxn id="58" idx="3"/>
            <a:endCxn id="71" idx="2"/>
          </p:cNvCxnSpPr>
          <p:nvPr/>
        </p:nvCxnSpPr>
        <p:spPr>
          <a:xfrm>
            <a:off x="6917198" y="3557781"/>
            <a:ext cx="1903168" cy="2364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E814B52-974F-416F-8C90-9CB79423D8FA}"/>
              </a:ext>
            </a:extLst>
          </p:cNvPr>
          <p:cNvCxnSpPr>
            <a:cxnSpLocks/>
            <a:stCxn id="38" idx="6"/>
            <a:endCxn id="68" idx="2"/>
          </p:cNvCxnSpPr>
          <p:nvPr/>
        </p:nvCxnSpPr>
        <p:spPr>
          <a:xfrm flipV="1">
            <a:off x="6913684" y="1442900"/>
            <a:ext cx="1933918" cy="2485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56B3A07-F729-41A1-B364-09B32469245E}"/>
              </a:ext>
            </a:extLst>
          </p:cNvPr>
          <p:cNvCxnSpPr>
            <a:cxnSpLocks/>
            <a:stCxn id="38" idx="6"/>
            <a:endCxn id="69" idx="2"/>
          </p:cNvCxnSpPr>
          <p:nvPr/>
        </p:nvCxnSpPr>
        <p:spPr>
          <a:xfrm flipV="1">
            <a:off x="6913684" y="2979975"/>
            <a:ext cx="1927822" cy="948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223AF6C-16C4-4B0E-8854-2F743D9A2824}"/>
              </a:ext>
            </a:extLst>
          </p:cNvPr>
          <p:cNvCxnSpPr>
            <a:cxnSpLocks/>
            <a:stCxn id="38" idx="6"/>
            <a:endCxn id="70" idx="2"/>
          </p:cNvCxnSpPr>
          <p:nvPr/>
        </p:nvCxnSpPr>
        <p:spPr>
          <a:xfrm>
            <a:off x="6913684" y="3928016"/>
            <a:ext cx="1906682" cy="541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E02A837-38E1-4B0B-9333-CCD106A4AFFA}"/>
              </a:ext>
            </a:extLst>
          </p:cNvPr>
          <p:cNvCxnSpPr>
            <a:cxnSpLocks/>
            <a:stCxn id="38" idx="6"/>
            <a:endCxn id="71" idx="2"/>
          </p:cNvCxnSpPr>
          <p:nvPr/>
        </p:nvCxnSpPr>
        <p:spPr>
          <a:xfrm>
            <a:off x="6913684" y="3928016"/>
            <a:ext cx="1906682" cy="1994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C9BD5C6-AE6B-46F6-AE67-8F9AE92205C3}"/>
              </a:ext>
            </a:extLst>
          </p:cNvPr>
          <p:cNvCxnSpPr>
            <a:cxnSpLocks/>
            <a:stCxn id="39" idx="6"/>
            <a:endCxn id="71" idx="2"/>
          </p:cNvCxnSpPr>
          <p:nvPr/>
        </p:nvCxnSpPr>
        <p:spPr>
          <a:xfrm>
            <a:off x="6913684" y="4297348"/>
            <a:ext cx="1906682" cy="1625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3286E44-C7BE-452D-9496-F6561F5D220E}"/>
              </a:ext>
            </a:extLst>
          </p:cNvPr>
          <p:cNvCxnSpPr>
            <a:cxnSpLocks/>
            <a:stCxn id="39" idx="6"/>
            <a:endCxn id="70" idx="2"/>
          </p:cNvCxnSpPr>
          <p:nvPr/>
        </p:nvCxnSpPr>
        <p:spPr>
          <a:xfrm>
            <a:off x="6913684" y="4297348"/>
            <a:ext cx="1906682" cy="171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40DCFCF-89FD-4E22-926E-04301B00EB78}"/>
              </a:ext>
            </a:extLst>
          </p:cNvPr>
          <p:cNvCxnSpPr>
            <a:cxnSpLocks/>
            <a:stCxn id="39" idx="6"/>
            <a:endCxn id="69" idx="2"/>
          </p:cNvCxnSpPr>
          <p:nvPr/>
        </p:nvCxnSpPr>
        <p:spPr>
          <a:xfrm flipV="1">
            <a:off x="6913684" y="2979975"/>
            <a:ext cx="1927822" cy="1317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3D6511F-BA9D-49AE-9421-2B54B28BD5C8}"/>
              </a:ext>
            </a:extLst>
          </p:cNvPr>
          <p:cNvCxnSpPr>
            <a:cxnSpLocks/>
            <a:stCxn id="39" idx="6"/>
            <a:endCxn id="68" idx="2"/>
          </p:cNvCxnSpPr>
          <p:nvPr/>
        </p:nvCxnSpPr>
        <p:spPr>
          <a:xfrm flipV="1">
            <a:off x="6913684" y="1442900"/>
            <a:ext cx="1933918" cy="2854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610ECE4-C3FA-41E6-A6D7-12FD3F79DA57}"/>
              </a:ext>
            </a:extLst>
          </p:cNvPr>
          <p:cNvCxnSpPr>
            <a:cxnSpLocks/>
            <a:stCxn id="40" idx="6"/>
            <a:endCxn id="68" idx="2"/>
          </p:cNvCxnSpPr>
          <p:nvPr/>
        </p:nvCxnSpPr>
        <p:spPr>
          <a:xfrm flipV="1">
            <a:off x="6913684" y="1442900"/>
            <a:ext cx="1933918" cy="3235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8BEEFF6-491E-440B-9BFB-4F3415DF38BB}"/>
              </a:ext>
            </a:extLst>
          </p:cNvPr>
          <p:cNvCxnSpPr>
            <a:cxnSpLocks/>
            <a:stCxn id="40" idx="6"/>
            <a:endCxn id="69" idx="2"/>
          </p:cNvCxnSpPr>
          <p:nvPr/>
        </p:nvCxnSpPr>
        <p:spPr>
          <a:xfrm flipV="1">
            <a:off x="6913684" y="2979975"/>
            <a:ext cx="1927822" cy="16983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C42D2BB-056C-4F2D-AE35-DC84DE9D459C}"/>
              </a:ext>
            </a:extLst>
          </p:cNvPr>
          <p:cNvCxnSpPr>
            <a:cxnSpLocks/>
            <a:stCxn id="40" idx="6"/>
            <a:endCxn id="70" idx="2"/>
          </p:cNvCxnSpPr>
          <p:nvPr/>
        </p:nvCxnSpPr>
        <p:spPr>
          <a:xfrm flipV="1">
            <a:off x="6913684" y="4469061"/>
            <a:ext cx="1906682" cy="209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24DD5AF-F08C-4A79-9DBD-5725E27F2DB7}"/>
              </a:ext>
            </a:extLst>
          </p:cNvPr>
          <p:cNvCxnSpPr>
            <a:cxnSpLocks/>
            <a:stCxn id="40" idx="6"/>
            <a:endCxn id="71" idx="2"/>
          </p:cNvCxnSpPr>
          <p:nvPr/>
        </p:nvCxnSpPr>
        <p:spPr>
          <a:xfrm>
            <a:off x="6913684" y="4678343"/>
            <a:ext cx="1906682" cy="12443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338C784-0F40-4FE3-80FF-34503081D98C}"/>
              </a:ext>
            </a:extLst>
          </p:cNvPr>
          <p:cNvCxnSpPr>
            <a:cxnSpLocks/>
            <a:stCxn id="41" idx="6"/>
            <a:endCxn id="71" idx="2"/>
          </p:cNvCxnSpPr>
          <p:nvPr/>
        </p:nvCxnSpPr>
        <p:spPr>
          <a:xfrm>
            <a:off x="6913684" y="5036012"/>
            <a:ext cx="1906682" cy="886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F51CB6E-4011-4440-8E51-763C12558CD0}"/>
              </a:ext>
            </a:extLst>
          </p:cNvPr>
          <p:cNvCxnSpPr>
            <a:cxnSpLocks/>
            <a:stCxn id="41" idx="6"/>
            <a:endCxn id="70" idx="2"/>
          </p:cNvCxnSpPr>
          <p:nvPr/>
        </p:nvCxnSpPr>
        <p:spPr>
          <a:xfrm flipV="1">
            <a:off x="6913684" y="4469061"/>
            <a:ext cx="1906682" cy="5669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66551071-1E6C-4D89-B1F7-B58F10D078B6}"/>
              </a:ext>
            </a:extLst>
          </p:cNvPr>
          <p:cNvCxnSpPr>
            <a:cxnSpLocks/>
            <a:stCxn id="41" idx="6"/>
            <a:endCxn id="69" idx="2"/>
          </p:cNvCxnSpPr>
          <p:nvPr/>
        </p:nvCxnSpPr>
        <p:spPr>
          <a:xfrm flipV="1">
            <a:off x="6913684" y="2979975"/>
            <a:ext cx="1927822" cy="20560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CA9BA8E-A0AD-4CD2-B28C-E8B3BDE2AE08}"/>
              </a:ext>
            </a:extLst>
          </p:cNvPr>
          <p:cNvCxnSpPr>
            <a:cxnSpLocks/>
            <a:stCxn id="41" idx="6"/>
            <a:endCxn id="68" idx="2"/>
          </p:cNvCxnSpPr>
          <p:nvPr/>
        </p:nvCxnSpPr>
        <p:spPr>
          <a:xfrm flipV="1">
            <a:off x="6913684" y="1442900"/>
            <a:ext cx="1933918" cy="3593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DFC701-F49A-46E7-8199-FF6B5EDA86CF}"/>
              </a:ext>
            </a:extLst>
          </p:cNvPr>
          <p:cNvCxnSpPr>
            <a:cxnSpLocks/>
            <a:stCxn id="42" idx="6"/>
            <a:endCxn id="68" idx="2"/>
          </p:cNvCxnSpPr>
          <p:nvPr/>
        </p:nvCxnSpPr>
        <p:spPr>
          <a:xfrm flipV="1">
            <a:off x="6913684" y="1442900"/>
            <a:ext cx="1933918" cy="396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AFDCF96-AD28-4A29-83CA-B715CA162A13}"/>
              </a:ext>
            </a:extLst>
          </p:cNvPr>
          <p:cNvCxnSpPr>
            <a:cxnSpLocks/>
            <a:stCxn id="42" idx="6"/>
            <a:endCxn id="69" idx="2"/>
          </p:cNvCxnSpPr>
          <p:nvPr/>
        </p:nvCxnSpPr>
        <p:spPr>
          <a:xfrm flipV="1">
            <a:off x="6913684" y="2979975"/>
            <a:ext cx="1927822" cy="2428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2662B2C-FFEB-4804-B813-135BE774D0E7}"/>
              </a:ext>
            </a:extLst>
          </p:cNvPr>
          <p:cNvCxnSpPr>
            <a:cxnSpLocks/>
            <a:stCxn id="42" idx="6"/>
            <a:endCxn id="70" idx="2"/>
          </p:cNvCxnSpPr>
          <p:nvPr/>
        </p:nvCxnSpPr>
        <p:spPr>
          <a:xfrm flipV="1">
            <a:off x="6913684" y="4469061"/>
            <a:ext cx="1906682" cy="939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2C2FEF7-3612-4C0D-831A-A44B3EC9DA44}"/>
              </a:ext>
            </a:extLst>
          </p:cNvPr>
          <p:cNvCxnSpPr>
            <a:cxnSpLocks/>
            <a:stCxn id="42" idx="6"/>
            <a:endCxn id="71" idx="2"/>
          </p:cNvCxnSpPr>
          <p:nvPr/>
        </p:nvCxnSpPr>
        <p:spPr>
          <a:xfrm>
            <a:off x="6913684" y="5408719"/>
            <a:ext cx="1906682" cy="51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8162D45-E94A-4F33-AF22-3F53F55D2F51}"/>
              </a:ext>
            </a:extLst>
          </p:cNvPr>
          <p:cNvCxnSpPr>
            <a:cxnSpLocks/>
            <a:stCxn id="43" idx="6"/>
            <a:endCxn id="71" idx="2"/>
          </p:cNvCxnSpPr>
          <p:nvPr/>
        </p:nvCxnSpPr>
        <p:spPr>
          <a:xfrm>
            <a:off x="6913684" y="5778051"/>
            <a:ext cx="1906682" cy="144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7302609A-72C7-4DF1-8B61-7C04F7DE69A0}"/>
              </a:ext>
            </a:extLst>
          </p:cNvPr>
          <p:cNvCxnSpPr>
            <a:cxnSpLocks/>
            <a:stCxn id="43" idx="6"/>
            <a:endCxn id="70" idx="2"/>
          </p:cNvCxnSpPr>
          <p:nvPr/>
        </p:nvCxnSpPr>
        <p:spPr>
          <a:xfrm flipV="1">
            <a:off x="6913684" y="4469061"/>
            <a:ext cx="1906682" cy="130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8010EB69-E88D-401F-8E08-E0EDA029DAA1}"/>
              </a:ext>
            </a:extLst>
          </p:cNvPr>
          <p:cNvCxnSpPr>
            <a:cxnSpLocks/>
            <a:stCxn id="43" idx="6"/>
            <a:endCxn id="69" idx="2"/>
          </p:cNvCxnSpPr>
          <p:nvPr/>
        </p:nvCxnSpPr>
        <p:spPr>
          <a:xfrm flipV="1">
            <a:off x="6913684" y="2979975"/>
            <a:ext cx="1927822" cy="2798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EB155A5-AB5F-4F49-BB6A-DE11780A9AF1}"/>
              </a:ext>
            </a:extLst>
          </p:cNvPr>
          <p:cNvCxnSpPr>
            <a:cxnSpLocks/>
            <a:stCxn id="43" idx="6"/>
            <a:endCxn id="68" idx="2"/>
          </p:cNvCxnSpPr>
          <p:nvPr/>
        </p:nvCxnSpPr>
        <p:spPr>
          <a:xfrm flipV="1">
            <a:off x="6913684" y="1442900"/>
            <a:ext cx="1933918" cy="4335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F7F2CCA8-9701-4DFB-9252-BE4B314A4ABB}"/>
              </a:ext>
            </a:extLst>
          </p:cNvPr>
          <p:cNvCxnSpPr>
            <a:cxnSpLocks/>
            <a:stCxn id="44" idx="6"/>
            <a:endCxn id="68" idx="2"/>
          </p:cNvCxnSpPr>
          <p:nvPr/>
        </p:nvCxnSpPr>
        <p:spPr>
          <a:xfrm flipV="1">
            <a:off x="6913684" y="1442900"/>
            <a:ext cx="1933918" cy="4704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3D489A3F-0F91-427E-A15B-B1C450C1FF0C}"/>
              </a:ext>
            </a:extLst>
          </p:cNvPr>
          <p:cNvCxnSpPr>
            <a:cxnSpLocks/>
            <a:stCxn id="44" idx="6"/>
            <a:endCxn id="69" idx="2"/>
          </p:cNvCxnSpPr>
          <p:nvPr/>
        </p:nvCxnSpPr>
        <p:spPr>
          <a:xfrm flipV="1">
            <a:off x="6913684" y="2979975"/>
            <a:ext cx="1927822" cy="3167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47C7FFD-C643-4462-8549-CB298D28B197}"/>
              </a:ext>
            </a:extLst>
          </p:cNvPr>
          <p:cNvCxnSpPr>
            <a:cxnSpLocks/>
            <a:stCxn id="44" idx="6"/>
            <a:endCxn id="70" idx="2"/>
          </p:cNvCxnSpPr>
          <p:nvPr/>
        </p:nvCxnSpPr>
        <p:spPr>
          <a:xfrm flipV="1">
            <a:off x="6913684" y="4469061"/>
            <a:ext cx="1906682" cy="167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476422E9-5F33-48A0-9497-4568A94ABCF5}"/>
              </a:ext>
            </a:extLst>
          </p:cNvPr>
          <p:cNvCxnSpPr>
            <a:cxnSpLocks/>
            <a:stCxn id="44" idx="6"/>
            <a:endCxn id="71" idx="2"/>
          </p:cNvCxnSpPr>
          <p:nvPr/>
        </p:nvCxnSpPr>
        <p:spPr>
          <a:xfrm flipV="1">
            <a:off x="6913684" y="5922719"/>
            <a:ext cx="1906682" cy="224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2633D48-EA6F-4F51-B724-4DB898D46927}"/>
              </a:ext>
            </a:extLst>
          </p:cNvPr>
          <p:cNvCxnSpPr>
            <a:cxnSpLocks/>
            <a:stCxn id="45" idx="6"/>
            <a:endCxn id="71" idx="2"/>
          </p:cNvCxnSpPr>
          <p:nvPr/>
        </p:nvCxnSpPr>
        <p:spPr>
          <a:xfrm flipV="1">
            <a:off x="6913684" y="5922719"/>
            <a:ext cx="1906682" cy="603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D05B402-4F99-4183-9C28-E73609CC2878}"/>
              </a:ext>
            </a:extLst>
          </p:cNvPr>
          <p:cNvCxnSpPr>
            <a:cxnSpLocks/>
            <a:stCxn id="45" idx="6"/>
            <a:endCxn id="70" idx="2"/>
          </p:cNvCxnSpPr>
          <p:nvPr/>
        </p:nvCxnSpPr>
        <p:spPr>
          <a:xfrm flipV="1">
            <a:off x="6913684" y="4469061"/>
            <a:ext cx="1906682" cy="2056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444890E-1D46-404B-8FB5-F3C1B4BF5E45}"/>
              </a:ext>
            </a:extLst>
          </p:cNvPr>
          <p:cNvCxnSpPr>
            <a:cxnSpLocks/>
            <a:stCxn id="45" idx="6"/>
            <a:endCxn id="69" idx="2"/>
          </p:cNvCxnSpPr>
          <p:nvPr/>
        </p:nvCxnSpPr>
        <p:spPr>
          <a:xfrm flipV="1">
            <a:off x="6913684" y="2979975"/>
            <a:ext cx="1927822" cy="3545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768E6F1-1DB9-4676-8500-029AC388BE06}"/>
              </a:ext>
            </a:extLst>
          </p:cNvPr>
          <p:cNvCxnSpPr>
            <a:cxnSpLocks/>
            <a:stCxn id="45" idx="6"/>
            <a:endCxn id="68" idx="2"/>
          </p:cNvCxnSpPr>
          <p:nvPr/>
        </p:nvCxnSpPr>
        <p:spPr>
          <a:xfrm flipV="1">
            <a:off x="6913684" y="1442900"/>
            <a:ext cx="1933918" cy="5082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FD1A8D8-2C4E-403D-9E33-D47E32B1DDEF}"/>
              </a:ext>
            </a:extLst>
          </p:cNvPr>
          <p:cNvSpPr/>
          <p:nvPr/>
        </p:nvSpPr>
        <p:spPr>
          <a:xfrm>
            <a:off x="8203717" y="6127703"/>
            <a:ext cx="16658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IN" dirty="0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7982E7B-01EF-421B-AD07-D5E48F99E4B0}"/>
              </a:ext>
            </a:extLst>
          </p:cNvPr>
          <p:cNvSpPr/>
          <p:nvPr/>
        </p:nvSpPr>
        <p:spPr>
          <a:xfrm>
            <a:off x="10870803" y="3572662"/>
            <a:ext cx="378070" cy="369332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DD611D4-3469-4BE7-98F9-0DB6337F4D0F}"/>
              </a:ext>
            </a:extLst>
          </p:cNvPr>
          <p:cNvCxnSpPr>
            <a:stCxn id="68" idx="6"/>
            <a:endCxn id="277" idx="2"/>
          </p:cNvCxnSpPr>
          <p:nvPr/>
        </p:nvCxnSpPr>
        <p:spPr>
          <a:xfrm>
            <a:off x="9225672" y="1442900"/>
            <a:ext cx="1645131" cy="231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FF4AFB89-F1B3-4360-B43B-3D56110C7A43}"/>
              </a:ext>
            </a:extLst>
          </p:cNvPr>
          <p:cNvCxnSpPr>
            <a:cxnSpLocks/>
            <a:stCxn id="69" idx="6"/>
            <a:endCxn id="277" idx="2"/>
          </p:cNvCxnSpPr>
          <p:nvPr/>
        </p:nvCxnSpPr>
        <p:spPr>
          <a:xfrm>
            <a:off x="9219576" y="2979975"/>
            <a:ext cx="1651227" cy="77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FD5B9016-4CB2-421A-B830-2A28095BAC3E}"/>
              </a:ext>
            </a:extLst>
          </p:cNvPr>
          <p:cNvCxnSpPr>
            <a:cxnSpLocks/>
            <a:stCxn id="70" idx="6"/>
            <a:endCxn id="277" idx="2"/>
          </p:cNvCxnSpPr>
          <p:nvPr/>
        </p:nvCxnSpPr>
        <p:spPr>
          <a:xfrm flipV="1">
            <a:off x="9198436" y="3757328"/>
            <a:ext cx="1672367" cy="71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F33F88BC-D9D4-40DD-836A-95854A8D2FD7}"/>
              </a:ext>
            </a:extLst>
          </p:cNvPr>
          <p:cNvCxnSpPr>
            <a:cxnSpLocks/>
            <a:stCxn id="71" idx="6"/>
            <a:endCxn id="277" idx="2"/>
          </p:cNvCxnSpPr>
          <p:nvPr/>
        </p:nvCxnSpPr>
        <p:spPr>
          <a:xfrm flipV="1">
            <a:off x="9198436" y="3757328"/>
            <a:ext cx="1672367" cy="216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F2E198F-0A7D-416A-973D-1A7144430907}"/>
              </a:ext>
            </a:extLst>
          </p:cNvPr>
          <p:cNvSpPr/>
          <p:nvPr/>
        </p:nvSpPr>
        <p:spPr>
          <a:xfrm>
            <a:off x="10646904" y="3964882"/>
            <a:ext cx="8258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58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/>
      <p:bldP spid="49" grpId="0"/>
      <p:bldP spid="51" grpId="0"/>
      <p:bldP spid="53" grpId="0"/>
      <p:bldP spid="25" grpId="0" animBg="1"/>
      <p:bldP spid="56" grpId="0" animBg="1"/>
      <p:bldP spid="58" grpId="0" animBg="1"/>
      <p:bldP spid="27" grpId="0"/>
      <p:bldP spid="68" grpId="0" animBg="1"/>
      <p:bldP spid="69" grpId="0" animBg="1"/>
      <p:bldP spid="70" grpId="0" animBg="1"/>
      <p:bldP spid="71" grpId="0" animBg="1"/>
      <p:bldP spid="276" grpId="0"/>
      <p:bldP spid="277" grpId="0" animBg="1"/>
      <p:bldP spid="28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2983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CNN?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BCF44D-6B9B-46A6-A7D2-7AFCE7E38F15}"/>
              </a:ext>
            </a:extLst>
          </p:cNvPr>
          <p:cNvSpPr/>
          <p:nvPr/>
        </p:nvSpPr>
        <p:spPr>
          <a:xfrm>
            <a:off x="1072657" y="192551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414A3-E4F8-408F-A36A-F95E6679F791}"/>
              </a:ext>
            </a:extLst>
          </p:cNvPr>
          <p:cNvSpPr/>
          <p:nvPr/>
        </p:nvSpPr>
        <p:spPr>
          <a:xfrm>
            <a:off x="1072657" y="2300763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292694-FD95-4473-88B5-5393CE6B5A23}"/>
              </a:ext>
            </a:extLst>
          </p:cNvPr>
          <p:cNvSpPr/>
          <p:nvPr/>
        </p:nvSpPr>
        <p:spPr>
          <a:xfrm>
            <a:off x="1072657" y="267009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8277F-5BE3-42FC-9C82-03B1B6442B40}"/>
              </a:ext>
            </a:extLst>
          </p:cNvPr>
          <p:cNvSpPr/>
          <p:nvPr/>
        </p:nvSpPr>
        <p:spPr>
          <a:xfrm>
            <a:off x="1072657" y="303942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9A57B7-6E65-4A97-A798-7B0F56E6FF34}"/>
              </a:ext>
            </a:extLst>
          </p:cNvPr>
          <p:cNvSpPr/>
          <p:nvPr/>
        </p:nvSpPr>
        <p:spPr>
          <a:xfrm>
            <a:off x="1459520" y="192551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7A3D6C-75B0-42EF-95CC-4BB03C993711}"/>
              </a:ext>
            </a:extLst>
          </p:cNvPr>
          <p:cNvSpPr/>
          <p:nvPr/>
        </p:nvSpPr>
        <p:spPr>
          <a:xfrm>
            <a:off x="6535614" y="108717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B84F4B-D7D6-4EF6-8ED2-F85206B93FAE}"/>
              </a:ext>
            </a:extLst>
          </p:cNvPr>
          <p:cNvSpPr/>
          <p:nvPr/>
        </p:nvSpPr>
        <p:spPr>
          <a:xfrm>
            <a:off x="2226058" y="192551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79601C-3F53-4EDE-88F2-58CB0F251CAF}"/>
              </a:ext>
            </a:extLst>
          </p:cNvPr>
          <p:cNvSpPr/>
          <p:nvPr/>
        </p:nvSpPr>
        <p:spPr>
          <a:xfrm>
            <a:off x="1459521" y="229484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10C386-6FE1-46A0-9B3E-692E41D801A7}"/>
              </a:ext>
            </a:extLst>
          </p:cNvPr>
          <p:cNvSpPr/>
          <p:nvPr/>
        </p:nvSpPr>
        <p:spPr>
          <a:xfrm>
            <a:off x="1846383" y="229484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5F0C06-67A1-4A49-AAB1-C42D1B69B479}"/>
              </a:ext>
            </a:extLst>
          </p:cNvPr>
          <p:cNvSpPr/>
          <p:nvPr/>
        </p:nvSpPr>
        <p:spPr>
          <a:xfrm>
            <a:off x="2224453" y="2294847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34815D-10BF-490A-9278-4158D298CD79}"/>
              </a:ext>
            </a:extLst>
          </p:cNvPr>
          <p:cNvSpPr/>
          <p:nvPr/>
        </p:nvSpPr>
        <p:spPr>
          <a:xfrm>
            <a:off x="1459520" y="266417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8633EB-4425-4DD6-BDF5-5DE5FDC67697}"/>
              </a:ext>
            </a:extLst>
          </p:cNvPr>
          <p:cNvSpPr/>
          <p:nvPr/>
        </p:nvSpPr>
        <p:spPr>
          <a:xfrm>
            <a:off x="1855175" y="2664179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6C1738-BA70-46C4-8030-CB63FE1086D1}"/>
              </a:ext>
            </a:extLst>
          </p:cNvPr>
          <p:cNvSpPr/>
          <p:nvPr/>
        </p:nvSpPr>
        <p:spPr>
          <a:xfrm>
            <a:off x="1459519" y="3033511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6F6AF5-D5E4-4EA0-8A40-3FEC296FCB21}"/>
              </a:ext>
            </a:extLst>
          </p:cNvPr>
          <p:cNvSpPr/>
          <p:nvPr/>
        </p:nvSpPr>
        <p:spPr>
          <a:xfrm>
            <a:off x="2224453" y="266417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C1986F-A6EE-4B5C-926D-CCA35682FD65}"/>
              </a:ext>
            </a:extLst>
          </p:cNvPr>
          <p:cNvSpPr/>
          <p:nvPr/>
        </p:nvSpPr>
        <p:spPr>
          <a:xfrm>
            <a:off x="1855175" y="303351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33D509-991D-4470-9ECC-E41F42B150A1}"/>
              </a:ext>
            </a:extLst>
          </p:cNvPr>
          <p:cNvSpPr/>
          <p:nvPr/>
        </p:nvSpPr>
        <p:spPr>
          <a:xfrm>
            <a:off x="2224453" y="303351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A8E715-98D5-4D69-A885-05CFC68A1142}"/>
              </a:ext>
            </a:extLst>
          </p:cNvPr>
          <p:cNvCxnSpPr/>
          <p:nvPr/>
        </p:nvCxnSpPr>
        <p:spPr>
          <a:xfrm>
            <a:off x="879227" y="1925515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D903C9-82D8-4A18-9DAE-0DF88D1B894B}"/>
              </a:ext>
            </a:extLst>
          </p:cNvPr>
          <p:cNvCxnSpPr>
            <a:cxnSpLocks/>
          </p:cNvCxnSpPr>
          <p:nvPr/>
        </p:nvCxnSpPr>
        <p:spPr>
          <a:xfrm flipH="1">
            <a:off x="1031627" y="3555243"/>
            <a:ext cx="15708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DD7C7DA-39AF-41C6-94FA-4867EC8C0829}"/>
              </a:ext>
            </a:extLst>
          </p:cNvPr>
          <p:cNvSpPr/>
          <p:nvPr/>
        </p:nvSpPr>
        <p:spPr>
          <a:xfrm>
            <a:off x="28819" y="2479513"/>
            <a:ext cx="9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pixels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59A633-8450-49A3-91E0-39ED5D5DE645}"/>
              </a:ext>
            </a:extLst>
          </p:cNvPr>
          <p:cNvSpPr/>
          <p:nvPr/>
        </p:nvSpPr>
        <p:spPr>
          <a:xfrm>
            <a:off x="1379817" y="3490711"/>
            <a:ext cx="9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pixels</a:t>
            </a:r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B0A53B-D42D-4B5D-96B6-A830CA7F811C}"/>
              </a:ext>
            </a:extLst>
          </p:cNvPr>
          <p:cNvSpPr/>
          <p:nvPr/>
        </p:nvSpPr>
        <p:spPr>
          <a:xfrm>
            <a:off x="6535614" y="69752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CD92AB-1008-43EC-B396-CF430B475CAE}"/>
              </a:ext>
            </a:extLst>
          </p:cNvPr>
          <p:cNvSpPr/>
          <p:nvPr/>
        </p:nvSpPr>
        <p:spPr>
          <a:xfrm>
            <a:off x="1846955" y="1916723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A66370-89D6-4E0C-A36B-33CC64837361}"/>
              </a:ext>
            </a:extLst>
          </p:cNvPr>
          <p:cNvSpPr/>
          <p:nvPr/>
        </p:nvSpPr>
        <p:spPr>
          <a:xfrm>
            <a:off x="6535614" y="147682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3535BE-2A02-4E9A-8A2B-0DF598E442C2}"/>
              </a:ext>
            </a:extLst>
          </p:cNvPr>
          <p:cNvSpPr/>
          <p:nvPr/>
        </p:nvSpPr>
        <p:spPr>
          <a:xfrm>
            <a:off x="6535614" y="186647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58D260-6EB3-4C22-A45B-771DEA42882C}"/>
              </a:ext>
            </a:extLst>
          </p:cNvPr>
          <p:cNvSpPr/>
          <p:nvPr/>
        </p:nvSpPr>
        <p:spPr>
          <a:xfrm>
            <a:off x="6535614" y="2247470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F1EAA7-030E-4F52-ADF7-39D61D5702FB}"/>
              </a:ext>
            </a:extLst>
          </p:cNvPr>
          <p:cNvSpPr/>
          <p:nvPr/>
        </p:nvSpPr>
        <p:spPr>
          <a:xfrm>
            <a:off x="6535614" y="262024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7FA0191-1AF7-4C02-A9C5-EF47AA3C87AD}"/>
              </a:ext>
            </a:extLst>
          </p:cNvPr>
          <p:cNvSpPr/>
          <p:nvPr/>
        </p:nvSpPr>
        <p:spPr>
          <a:xfrm>
            <a:off x="6537975" y="298957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816366A-CF78-4DC9-A76B-1EEF6B5E85FC}"/>
              </a:ext>
            </a:extLst>
          </p:cNvPr>
          <p:cNvSpPr/>
          <p:nvPr/>
        </p:nvSpPr>
        <p:spPr>
          <a:xfrm>
            <a:off x="6535614" y="3370573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2302D88-0264-40CA-AB57-09FB6EF6A9C2}"/>
              </a:ext>
            </a:extLst>
          </p:cNvPr>
          <p:cNvSpPr/>
          <p:nvPr/>
        </p:nvSpPr>
        <p:spPr>
          <a:xfrm>
            <a:off x="6535614" y="3743350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672E9C3-E26D-4E5C-A3AA-F12DA952CEE5}"/>
              </a:ext>
            </a:extLst>
          </p:cNvPr>
          <p:cNvSpPr/>
          <p:nvPr/>
        </p:nvSpPr>
        <p:spPr>
          <a:xfrm>
            <a:off x="6535614" y="4112682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730E9A4-025A-429E-92CD-3045CAFB1F68}"/>
              </a:ext>
            </a:extLst>
          </p:cNvPr>
          <p:cNvSpPr/>
          <p:nvPr/>
        </p:nvSpPr>
        <p:spPr>
          <a:xfrm>
            <a:off x="6535614" y="4493677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C72A230-35C5-4C1B-B0E4-1285D3FE8273}"/>
              </a:ext>
            </a:extLst>
          </p:cNvPr>
          <p:cNvSpPr/>
          <p:nvPr/>
        </p:nvSpPr>
        <p:spPr>
          <a:xfrm>
            <a:off x="6535614" y="485134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3462EE6-AC5B-422F-9E7E-C530D065EC56}"/>
              </a:ext>
            </a:extLst>
          </p:cNvPr>
          <p:cNvSpPr/>
          <p:nvPr/>
        </p:nvSpPr>
        <p:spPr>
          <a:xfrm>
            <a:off x="6535614" y="5224053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8B6C524-5F27-42A6-8679-EC0DA6C5047B}"/>
              </a:ext>
            </a:extLst>
          </p:cNvPr>
          <p:cNvSpPr/>
          <p:nvPr/>
        </p:nvSpPr>
        <p:spPr>
          <a:xfrm>
            <a:off x="6535614" y="559338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A1FC63-981D-4A04-8B9D-61D991046F0A}"/>
              </a:ext>
            </a:extLst>
          </p:cNvPr>
          <p:cNvSpPr/>
          <p:nvPr/>
        </p:nvSpPr>
        <p:spPr>
          <a:xfrm>
            <a:off x="6535614" y="596271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E771944-D0E0-453E-B444-371A69D5324A}"/>
              </a:ext>
            </a:extLst>
          </p:cNvPr>
          <p:cNvSpPr/>
          <p:nvPr/>
        </p:nvSpPr>
        <p:spPr>
          <a:xfrm>
            <a:off x="6535614" y="634106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7C5CDB-61B7-46B1-9603-CC16F98F12E5}"/>
              </a:ext>
            </a:extLst>
          </p:cNvPr>
          <p:cNvCxnSpPr/>
          <p:nvPr/>
        </p:nvCxnSpPr>
        <p:spPr>
          <a:xfrm>
            <a:off x="6456483" y="723900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EF83D6E-F40C-4942-9D3E-8B29F1FED96F}"/>
              </a:ext>
            </a:extLst>
          </p:cNvPr>
          <p:cNvSpPr/>
          <p:nvPr/>
        </p:nvSpPr>
        <p:spPr>
          <a:xfrm>
            <a:off x="5632689" y="1262768"/>
            <a:ext cx="86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</a:t>
            </a:r>
            <a:endParaRPr lang="en-IN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BAD8B6-1074-4ACF-8DB2-40E3389D34AC}"/>
              </a:ext>
            </a:extLst>
          </p:cNvPr>
          <p:cNvCxnSpPr/>
          <p:nvPr/>
        </p:nvCxnSpPr>
        <p:spPr>
          <a:xfrm>
            <a:off x="6450623" y="2230319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F5D7B7B-DADF-431C-B1C6-A35B1CBD7D00}"/>
              </a:ext>
            </a:extLst>
          </p:cNvPr>
          <p:cNvSpPr/>
          <p:nvPr/>
        </p:nvSpPr>
        <p:spPr>
          <a:xfrm>
            <a:off x="5626829" y="2795563"/>
            <a:ext cx="86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</a:t>
            </a:r>
            <a:endParaRPr lang="en-IN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61B7BF-8AA4-4DA8-AA58-971436C538D1}"/>
              </a:ext>
            </a:extLst>
          </p:cNvPr>
          <p:cNvCxnSpPr/>
          <p:nvPr/>
        </p:nvCxnSpPr>
        <p:spPr>
          <a:xfrm>
            <a:off x="6453554" y="3727943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C92E2DB-288F-4408-8470-345F644348CF}"/>
              </a:ext>
            </a:extLst>
          </p:cNvPr>
          <p:cNvSpPr/>
          <p:nvPr/>
        </p:nvSpPr>
        <p:spPr>
          <a:xfrm>
            <a:off x="5629760" y="4284395"/>
            <a:ext cx="86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</a:t>
            </a:r>
            <a:endParaRPr lang="en-IN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0F6CFAB-5B1B-4FDB-80C9-4CE21C6BE800}"/>
              </a:ext>
            </a:extLst>
          </p:cNvPr>
          <p:cNvCxnSpPr/>
          <p:nvPr/>
        </p:nvCxnSpPr>
        <p:spPr>
          <a:xfrm>
            <a:off x="6456485" y="5216769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41EE34B-F373-4EDF-8531-8BB56950A0FB}"/>
              </a:ext>
            </a:extLst>
          </p:cNvPr>
          <p:cNvSpPr/>
          <p:nvPr/>
        </p:nvSpPr>
        <p:spPr>
          <a:xfrm>
            <a:off x="5632691" y="5738053"/>
            <a:ext cx="86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7EB22C-DB76-4E94-BA46-75340C10A4C1}"/>
              </a:ext>
            </a:extLst>
          </p:cNvPr>
          <p:cNvSpPr/>
          <p:nvPr/>
        </p:nvSpPr>
        <p:spPr>
          <a:xfrm>
            <a:off x="1072660" y="1910436"/>
            <a:ext cx="752583" cy="7625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A938F9-4F24-44D5-AA1D-3910C1411CAE}"/>
              </a:ext>
            </a:extLst>
          </p:cNvPr>
          <p:cNvSpPr/>
          <p:nvPr/>
        </p:nvSpPr>
        <p:spPr>
          <a:xfrm>
            <a:off x="8847602" y="1258234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07A39DE-EB59-4816-B87A-EB00FA5EE274}"/>
              </a:ext>
            </a:extLst>
          </p:cNvPr>
          <p:cNvSpPr/>
          <p:nvPr/>
        </p:nvSpPr>
        <p:spPr>
          <a:xfrm>
            <a:off x="8841506" y="2795309"/>
            <a:ext cx="378070" cy="369332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339241-3009-4BE5-961A-E816B6C11067}"/>
              </a:ext>
            </a:extLst>
          </p:cNvPr>
          <p:cNvSpPr/>
          <p:nvPr/>
        </p:nvSpPr>
        <p:spPr>
          <a:xfrm>
            <a:off x="8820366" y="4284395"/>
            <a:ext cx="378070" cy="369332"/>
          </a:xfrm>
          <a:prstGeom prst="ellipse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E388201-8009-4E03-8733-A7C4B869DF4C}"/>
              </a:ext>
            </a:extLst>
          </p:cNvPr>
          <p:cNvSpPr/>
          <p:nvPr/>
        </p:nvSpPr>
        <p:spPr>
          <a:xfrm>
            <a:off x="8820366" y="5738053"/>
            <a:ext cx="378070" cy="369332"/>
          </a:xfrm>
          <a:prstGeom prst="ellipse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B95728-7FAD-4CE5-9FFA-DEE76D5212B6}"/>
              </a:ext>
            </a:extLst>
          </p:cNvPr>
          <p:cNvCxnSpPr>
            <a:stCxn id="30" idx="6"/>
            <a:endCxn id="68" idx="2"/>
          </p:cNvCxnSpPr>
          <p:nvPr/>
        </p:nvCxnSpPr>
        <p:spPr>
          <a:xfrm>
            <a:off x="6913684" y="882192"/>
            <a:ext cx="1933918" cy="5607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55AD34-3A4C-4E49-8DAA-2408FE3B4B03}"/>
              </a:ext>
            </a:extLst>
          </p:cNvPr>
          <p:cNvCxnSpPr>
            <a:cxnSpLocks/>
            <a:stCxn id="13" idx="6"/>
            <a:endCxn id="68" idx="2"/>
          </p:cNvCxnSpPr>
          <p:nvPr/>
        </p:nvCxnSpPr>
        <p:spPr>
          <a:xfrm>
            <a:off x="6913684" y="1271842"/>
            <a:ext cx="1933918" cy="171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7FFF8DF-F452-49F3-9FB4-1B338B2ED553}"/>
              </a:ext>
            </a:extLst>
          </p:cNvPr>
          <p:cNvCxnSpPr>
            <a:cxnSpLocks/>
            <a:stCxn id="32" idx="6"/>
            <a:endCxn id="69" idx="2"/>
          </p:cNvCxnSpPr>
          <p:nvPr/>
        </p:nvCxnSpPr>
        <p:spPr>
          <a:xfrm>
            <a:off x="6913684" y="1661492"/>
            <a:ext cx="1927822" cy="1318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BFEDBA5-8FD6-4BCD-B2DA-7B7CD42121E4}"/>
              </a:ext>
            </a:extLst>
          </p:cNvPr>
          <p:cNvCxnSpPr>
            <a:cxnSpLocks/>
            <a:endCxn id="69" idx="2"/>
          </p:cNvCxnSpPr>
          <p:nvPr/>
        </p:nvCxnSpPr>
        <p:spPr>
          <a:xfrm>
            <a:off x="6923055" y="2051369"/>
            <a:ext cx="1918451" cy="928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4D2C75-3E4B-42A3-BC25-DB2AF29EBA38}"/>
              </a:ext>
            </a:extLst>
          </p:cNvPr>
          <p:cNvCxnSpPr>
            <a:cxnSpLocks/>
            <a:stCxn id="34" idx="6"/>
            <a:endCxn id="68" idx="2"/>
          </p:cNvCxnSpPr>
          <p:nvPr/>
        </p:nvCxnSpPr>
        <p:spPr>
          <a:xfrm flipV="1">
            <a:off x="6913684" y="1442900"/>
            <a:ext cx="1933918" cy="989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C75CEA-3D0C-4259-AC93-67327190FE31}"/>
              </a:ext>
            </a:extLst>
          </p:cNvPr>
          <p:cNvCxnSpPr>
            <a:cxnSpLocks/>
            <a:stCxn id="35" idx="6"/>
            <a:endCxn id="68" idx="2"/>
          </p:cNvCxnSpPr>
          <p:nvPr/>
        </p:nvCxnSpPr>
        <p:spPr>
          <a:xfrm flipV="1">
            <a:off x="6913684" y="1442900"/>
            <a:ext cx="1933918" cy="1362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BF66367-79D1-4C7C-A479-424B04D5573D}"/>
              </a:ext>
            </a:extLst>
          </p:cNvPr>
          <p:cNvCxnSpPr>
            <a:cxnSpLocks/>
            <a:stCxn id="36" idx="6"/>
            <a:endCxn id="69" idx="2"/>
          </p:cNvCxnSpPr>
          <p:nvPr/>
        </p:nvCxnSpPr>
        <p:spPr>
          <a:xfrm flipV="1">
            <a:off x="6916045" y="2979975"/>
            <a:ext cx="1925461" cy="194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9955BFF-147A-4425-9803-74CF3ACB841F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6917198" y="2979975"/>
            <a:ext cx="1924308" cy="577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223AF6C-16C4-4B0E-8854-2F743D9A2824}"/>
              </a:ext>
            </a:extLst>
          </p:cNvPr>
          <p:cNvCxnSpPr>
            <a:cxnSpLocks/>
            <a:stCxn id="38" idx="6"/>
            <a:endCxn id="70" idx="2"/>
          </p:cNvCxnSpPr>
          <p:nvPr/>
        </p:nvCxnSpPr>
        <p:spPr>
          <a:xfrm>
            <a:off x="6913684" y="3928016"/>
            <a:ext cx="1906682" cy="541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3286E44-C7BE-452D-9496-F6561F5D220E}"/>
              </a:ext>
            </a:extLst>
          </p:cNvPr>
          <p:cNvCxnSpPr>
            <a:cxnSpLocks/>
            <a:stCxn id="39" idx="6"/>
            <a:endCxn id="70" idx="2"/>
          </p:cNvCxnSpPr>
          <p:nvPr/>
        </p:nvCxnSpPr>
        <p:spPr>
          <a:xfrm>
            <a:off x="6913684" y="4297348"/>
            <a:ext cx="1906682" cy="171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24DD5AF-F08C-4A79-9DBD-5725E27F2DB7}"/>
              </a:ext>
            </a:extLst>
          </p:cNvPr>
          <p:cNvCxnSpPr>
            <a:cxnSpLocks/>
            <a:stCxn id="40" idx="6"/>
            <a:endCxn id="71" idx="2"/>
          </p:cNvCxnSpPr>
          <p:nvPr/>
        </p:nvCxnSpPr>
        <p:spPr>
          <a:xfrm>
            <a:off x="6913684" y="4678343"/>
            <a:ext cx="1906682" cy="12443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338C784-0F40-4FE3-80FF-34503081D98C}"/>
              </a:ext>
            </a:extLst>
          </p:cNvPr>
          <p:cNvCxnSpPr>
            <a:cxnSpLocks/>
            <a:stCxn id="41" idx="6"/>
            <a:endCxn id="71" idx="2"/>
          </p:cNvCxnSpPr>
          <p:nvPr/>
        </p:nvCxnSpPr>
        <p:spPr>
          <a:xfrm>
            <a:off x="6913684" y="5036012"/>
            <a:ext cx="1906682" cy="886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2662B2C-FFEB-4804-B813-135BE774D0E7}"/>
              </a:ext>
            </a:extLst>
          </p:cNvPr>
          <p:cNvCxnSpPr>
            <a:cxnSpLocks/>
            <a:stCxn id="42" idx="6"/>
            <a:endCxn id="70" idx="2"/>
          </p:cNvCxnSpPr>
          <p:nvPr/>
        </p:nvCxnSpPr>
        <p:spPr>
          <a:xfrm flipV="1">
            <a:off x="6913684" y="4469061"/>
            <a:ext cx="1906682" cy="939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7302609A-72C7-4DF1-8B61-7C04F7DE69A0}"/>
              </a:ext>
            </a:extLst>
          </p:cNvPr>
          <p:cNvCxnSpPr>
            <a:cxnSpLocks/>
            <a:stCxn id="43" idx="6"/>
            <a:endCxn id="70" idx="2"/>
          </p:cNvCxnSpPr>
          <p:nvPr/>
        </p:nvCxnSpPr>
        <p:spPr>
          <a:xfrm flipV="1">
            <a:off x="6913684" y="4469061"/>
            <a:ext cx="1906682" cy="1308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476422E9-5F33-48A0-9497-4568A94ABCF5}"/>
              </a:ext>
            </a:extLst>
          </p:cNvPr>
          <p:cNvCxnSpPr>
            <a:cxnSpLocks/>
            <a:stCxn id="44" idx="6"/>
            <a:endCxn id="71" idx="2"/>
          </p:cNvCxnSpPr>
          <p:nvPr/>
        </p:nvCxnSpPr>
        <p:spPr>
          <a:xfrm flipV="1">
            <a:off x="6913684" y="5922719"/>
            <a:ext cx="1906682" cy="224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2633D48-EA6F-4F51-B724-4DB898D46927}"/>
              </a:ext>
            </a:extLst>
          </p:cNvPr>
          <p:cNvCxnSpPr>
            <a:cxnSpLocks/>
            <a:stCxn id="45" idx="6"/>
            <a:endCxn id="71" idx="2"/>
          </p:cNvCxnSpPr>
          <p:nvPr/>
        </p:nvCxnSpPr>
        <p:spPr>
          <a:xfrm flipV="1">
            <a:off x="6913684" y="5922719"/>
            <a:ext cx="1906682" cy="603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7" name="Oval 276">
            <a:extLst>
              <a:ext uri="{FF2B5EF4-FFF2-40B4-BE49-F238E27FC236}">
                <a16:creationId xmlns:a16="http://schemas.microsoft.com/office/drawing/2014/main" id="{57982E7B-01EF-421B-AD07-D5E48F99E4B0}"/>
              </a:ext>
            </a:extLst>
          </p:cNvPr>
          <p:cNvSpPr/>
          <p:nvPr/>
        </p:nvSpPr>
        <p:spPr>
          <a:xfrm>
            <a:off x="10870803" y="3572662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DD611D4-3469-4BE7-98F9-0DB6337F4D0F}"/>
              </a:ext>
            </a:extLst>
          </p:cNvPr>
          <p:cNvCxnSpPr>
            <a:stCxn id="68" idx="6"/>
            <a:endCxn id="277" idx="2"/>
          </p:cNvCxnSpPr>
          <p:nvPr/>
        </p:nvCxnSpPr>
        <p:spPr>
          <a:xfrm>
            <a:off x="9225672" y="1442900"/>
            <a:ext cx="1645131" cy="231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FF4AFB89-F1B3-4360-B43B-3D56110C7A43}"/>
              </a:ext>
            </a:extLst>
          </p:cNvPr>
          <p:cNvCxnSpPr>
            <a:cxnSpLocks/>
            <a:stCxn id="69" idx="6"/>
            <a:endCxn id="277" idx="2"/>
          </p:cNvCxnSpPr>
          <p:nvPr/>
        </p:nvCxnSpPr>
        <p:spPr>
          <a:xfrm>
            <a:off x="9219576" y="2979975"/>
            <a:ext cx="1651227" cy="77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FD5B9016-4CB2-421A-B830-2A28095BAC3E}"/>
              </a:ext>
            </a:extLst>
          </p:cNvPr>
          <p:cNvCxnSpPr>
            <a:cxnSpLocks/>
            <a:stCxn id="70" idx="6"/>
            <a:endCxn id="277" idx="2"/>
          </p:cNvCxnSpPr>
          <p:nvPr/>
        </p:nvCxnSpPr>
        <p:spPr>
          <a:xfrm flipV="1">
            <a:off x="9198436" y="3757328"/>
            <a:ext cx="1672367" cy="71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F33F88BC-D9D4-40DD-836A-95854A8D2FD7}"/>
              </a:ext>
            </a:extLst>
          </p:cNvPr>
          <p:cNvCxnSpPr>
            <a:cxnSpLocks/>
            <a:stCxn id="71" idx="6"/>
            <a:endCxn id="277" idx="2"/>
          </p:cNvCxnSpPr>
          <p:nvPr/>
        </p:nvCxnSpPr>
        <p:spPr>
          <a:xfrm flipV="1">
            <a:off x="9198436" y="3757328"/>
            <a:ext cx="1672367" cy="216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F2E198F-0A7D-416A-973D-1A7144430907}"/>
              </a:ext>
            </a:extLst>
          </p:cNvPr>
          <p:cNvSpPr/>
          <p:nvPr/>
        </p:nvSpPr>
        <p:spPr>
          <a:xfrm>
            <a:off x="10646904" y="3964882"/>
            <a:ext cx="8258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IN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CDF3440-75A5-4CEB-A660-B2C06C98B14C}"/>
              </a:ext>
            </a:extLst>
          </p:cNvPr>
          <p:cNvSpPr/>
          <p:nvPr/>
        </p:nvSpPr>
        <p:spPr>
          <a:xfrm>
            <a:off x="1834660" y="1919961"/>
            <a:ext cx="752583" cy="76253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FF259BA-F7B6-4618-8431-E230E9298DB9}"/>
              </a:ext>
            </a:extLst>
          </p:cNvPr>
          <p:cNvSpPr/>
          <p:nvPr/>
        </p:nvSpPr>
        <p:spPr>
          <a:xfrm>
            <a:off x="1082185" y="2653386"/>
            <a:ext cx="752583" cy="76253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E2518E3-5E5D-48BC-9493-DAF4BB449B1E}"/>
              </a:ext>
            </a:extLst>
          </p:cNvPr>
          <p:cNvSpPr/>
          <p:nvPr/>
        </p:nvSpPr>
        <p:spPr>
          <a:xfrm>
            <a:off x="1844185" y="2672436"/>
            <a:ext cx="752583" cy="762535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5581B7F-5FDA-4B6A-8F78-657EB2ACD037}"/>
              </a:ext>
            </a:extLst>
          </p:cNvPr>
          <p:cNvSpPr/>
          <p:nvPr/>
        </p:nvSpPr>
        <p:spPr>
          <a:xfrm>
            <a:off x="6535615" y="691236"/>
            <a:ext cx="387440" cy="7625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B09A0D-911E-408A-935D-CA820F11B88F}"/>
              </a:ext>
            </a:extLst>
          </p:cNvPr>
          <p:cNvSpPr/>
          <p:nvPr/>
        </p:nvSpPr>
        <p:spPr>
          <a:xfrm>
            <a:off x="6529754" y="1467889"/>
            <a:ext cx="387440" cy="76253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AC5E683-02DF-4CFA-BFDA-0D71C17D311F}"/>
              </a:ext>
            </a:extLst>
          </p:cNvPr>
          <p:cNvSpPr/>
          <p:nvPr/>
        </p:nvSpPr>
        <p:spPr>
          <a:xfrm>
            <a:off x="6529754" y="2239414"/>
            <a:ext cx="387440" cy="7625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E4B0E58-963B-4F32-BF64-2512BDB46282}"/>
              </a:ext>
            </a:extLst>
          </p:cNvPr>
          <p:cNvSpPr/>
          <p:nvPr/>
        </p:nvSpPr>
        <p:spPr>
          <a:xfrm>
            <a:off x="6529754" y="3001414"/>
            <a:ext cx="387440" cy="76253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1843E38-F27C-4366-9A8E-F827848BADE9}"/>
              </a:ext>
            </a:extLst>
          </p:cNvPr>
          <p:cNvSpPr/>
          <p:nvPr/>
        </p:nvSpPr>
        <p:spPr>
          <a:xfrm>
            <a:off x="6529754" y="3753889"/>
            <a:ext cx="387440" cy="76253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7BA0831-B347-4D8E-90AC-FF4385C7AFCE}"/>
              </a:ext>
            </a:extLst>
          </p:cNvPr>
          <p:cNvSpPr/>
          <p:nvPr/>
        </p:nvSpPr>
        <p:spPr>
          <a:xfrm>
            <a:off x="6539279" y="4468264"/>
            <a:ext cx="387440" cy="762535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798FE87-74F6-4BA0-9919-9B39544A4DE2}"/>
              </a:ext>
            </a:extLst>
          </p:cNvPr>
          <p:cNvSpPr/>
          <p:nvPr/>
        </p:nvSpPr>
        <p:spPr>
          <a:xfrm>
            <a:off x="6529754" y="5211214"/>
            <a:ext cx="387440" cy="76253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B4BFDAD-2351-4286-B98E-277593406A91}"/>
              </a:ext>
            </a:extLst>
          </p:cNvPr>
          <p:cNvSpPr/>
          <p:nvPr/>
        </p:nvSpPr>
        <p:spPr>
          <a:xfrm>
            <a:off x="6539279" y="5954164"/>
            <a:ext cx="387440" cy="762535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CA69DD-8968-42F8-AB66-641F3BAE08BE}"/>
              </a:ext>
            </a:extLst>
          </p:cNvPr>
          <p:cNvSpPr/>
          <p:nvPr/>
        </p:nvSpPr>
        <p:spPr>
          <a:xfrm>
            <a:off x="744253" y="4224136"/>
            <a:ext cx="48974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every hidden node is connected to a local </a:t>
            </a: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of pixels and can find out the local patterns</a:t>
            </a: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image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AF367-374F-4013-BF81-165B14C7F90B}"/>
              </a:ext>
            </a:extLst>
          </p:cNvPr>
          <p:cNvSpPr/>
          <p:nvPr/>
        </p:nvSpPr>
        <p:spPr>
          <a:xfrm>
            <a:off x="744253" y="5345210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output layers combines the findings of each</a:t>
            </a: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nodes and predicts the final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808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8" grpId="0" animBg="1"/>
      <p:bldP spid="69" grpId="0" animBg="1"/>
      <p:bldP spid="70" grpId="0" animBg="1"/>
      <p:bldP spid="71" grpId="0" animBg="1"/>
      <p:bldP spid="277" grpId="0" animBg="1"/>
      <p:bldP spid="289" grpId="0"/>
      <p:bldP spid="130" grpId="0" animBg="1"/>
      <p:bldP spid="132" grpId="0" animBg="1"/>
      <p:bldP spid="133" grpId="0" animBg="1"/>
      <p:bldP spid="135" grpId="0" animBg="1"/>
      <p:bldP spid="136" grpId="0" animBg="1"/>
      <p:bldP spid="138" grpId="0" animBg="1"/>
      <p:bldP spid="139" grpId="0" animBg="1"/>
      <p:bldP spid="141" grpId="0" animBg="1"/>
      <p:bldP spid="142" grpId="0" animBg="1"/>
      <p:bldP spid="144" grpId="0" animBg="1"/>
      <p:bldP spid="145" grpId="0" animBg="1"/>
      <p:bldP spid="4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CNN?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BCF44D-6B9B-46A6-A7D2-7AFCE7E38F15}"/>
              </a:ext>
            </a:extLst>
          </p:cNvPr>
          <p:cNvSpPr/>
          <p:nvPr/>
        </p:nvSpPr>
        <p:spPr>
          <a:xfrm>
            <a:off x="2329958" y="2690443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414A3-E4F8-408F-A36A-F95E6679F791}"/>
              </a:ext>
            </a:extLst>
          </p:cNvPr>
          <p:cNvSpPr/>
          <p:nvPr/>
        </p:nvSpPr>
        <p:spPr>
          <a:xfrm>
            <a:off x="2329958" y="306569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292694-FD95-4473-88B5-5393CE6B5A23}"/>
              </a:ext>
            </a:extLst>
          </p:cNvPr>
          <p:cNvSpPr/>
          <p:nvPr/>
        </p:nvSpPr>
        <p:spPr>
          <a:xfrm>
            <a:off x="2329958" y="3435023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8277F-5BE3-42FC-9C82-03B1B6442B40}"/>
              </a:ext>
            </a:extLst>
          </p:cNvPr>
          <p:cNvSpPr/>
          <p:nvPr/>
        </p:nvSpPr>
        <p:spPr>
          <a:xfrm>
            <a:off x="2329958" y="380435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9A57B7-6E65-4A97-A798-7B0F56E6FF34}"/>
              </a:ext>
            </a:extLst>
          </p:cNvPr>
          <p:cNvSpPr/>
          <p:nvPr/>
        </p:nvSpPr>
        <p:spPr>
          <a:xfrm>
            <a:off x="2716821" y="2690443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B84F4B-D7D6-4EF6-8ED2-F85206B93FAE}"/>
              </a:ext>
            </a:extLst>
          </p:cNvPr>
          <p:cNvSpPr/>
          <p:nvPr/>
        </p:nvSpPr>
        <p:spPr>
          <a:xfrm>
            <a:off x="3483359" y="2690443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79601C-3F53-4EDE-88F2-58CB0F251CAF}"/>
              </a:ext>
            </a:extLst>
          </p:cNvPr>
          <p:cNvSpPr/>
          <p:nvPr/>
        </p:nvSpPr>
        <p:spPr>
          <a:xfrm>
            <a:off x="2716822" y="305977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10C386-6FE1-46A0-9B3E-692E41D801A7}"/>
              </a:ext>
            </a:extLst>
          </p:cNvPr>
          <p:cNvSpPr/>
          <p:nvPr/>
        </p:nvSpPr>
        <p:spPr>
          <a:xfrm>
            <a:off x="3103684" y="305977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5F0C06-67A1-4A49-AAB1-C42D1B69B479}"/>
              </a:ext>
            </a:extLst>
          </p:cNvPr>
          <p:cNvSpPr/>
          <p:nvPr/>
        </p:nvSpPr>
        <p:spPr>
          <a:xfrm>
            <a:off x="3481754" y="305977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34815D-10BF-490A-9278-4158D298CD79}"/>
              </a:ext>
            </a:extLst>
          </p:cNvPr>
          <p:cNvSpPr/>
          <p:nvPr/>
        </p:nvSpPr>
        <p:spPr>
          <a:xfrm>
            <a:off x="2716821" y="342910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8633EB-4425-4DD6-BDF5-5DE5FDC67697}"/>
              </a:ext>
            </a:extLst>
          </p:cNvPr>
          <p:cNvSpPr/>
          <p:nvPr/>
        </p:nvSpPr>
        <p:spPr>
          <a:xfrm>
            <a:off x="3112476" y="3429107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6C1738-BA70-46C4-8030-CB63FE1086D1}"/>
              </a:ext>
            </a:extLst>
          </p:cNvPr>
          <p:cNvSpPr/>
          <p:nvPr/>
        </p:nvSpPr>
        <p:spPr>
          <a:xfrm>
            <a:off x="2716820" y="3798439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6F6AF5-D5E4-4EA0-8A40-3FEC296FCB21}"/>
              </a:ext>
            </a:extLst>
          </p:cNvPr>
          <p:cNvSpPr/>
          <p:nvPr/>
        </p:nvSpPr>
        <p:spPr>
          <a:xfrm>
            <a:off x="3481754" y="342910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C1986F-A6EE-4B5C-926D-CCA35682FD65}"/>
              </a:ext>
            </a:extLst>
          </p:cNvPr>
          <p:cNvSpPr/>
          <p:nvPr/>
        </p:nvSpPr>
        <p:spPr>
          <a:xfrm>
            <a:off x="3112476" y="379843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33D509-991D-4470-9ECC-E41F42B150A1}"/>
              </a:ext>
            </a:extLst>
          </p:cNvPr>
          <p:cNvSpPr/>
          <p:nvPr/>
        </p:nvSpPr>
        <p:spPr>
          <a:xfrm>
            <a:off x="3481754" y="379843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A8E715-98D5-4D69-A885-05CFC68A1142}"/>
              </a:ext>
            </a:extLst>
          </p:cNvPr>
          <p:cNvCxnSpPr/>
          <p:nvPr/>
        </p:nvCxnSpPr>
        <p:spPr>
          <a:xfrm>
            <a:off x="2136528" y="2690443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D903C9-82D8-4A18-9DAE-0DF88D1B894B}"/>
              </a:ext>
            </a:extLst>
          </p:cNvPr>
          <p:cNvCxnSpPr>
            <a:cxnSpLocks/>
          </p:cNvCxnSpPr>
          <p:nvPr/>
        </p:nvCxnSpPr>
        <p:spPr>
          <a:xfrm flipH="1">
            <a:off x="2288928" y="4320171"/>
            <a:ext cx="15708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DD7C7DA-39AF-41C6-94FA-4867EC8C0829}"/>
              </a:ext>
            </a:extLst>
          </p:cNvPr>
          <p:cNvSpPr/>
          <p:nvPr/>
        </p:nvSpPr>
        <p:spPr>
          <a:xfrm>
            <a:off x="1286120" y="3244441"/>
            <a:ext cx="9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pixels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59A633-8450-49A3-91E0-39ED5D5DE645}"/>
              </a:ext>
            </a:extLst>
          </p:cNvPr>
          <p:cNvSpPr/>
          <p:nvPr/>
        </p:nvSpPr>
        <p:spPr>
          <a:xfrm>
            <a:off x="2637118" y="4255639"/>
            <a:ext cx="9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pixels</a:t>
            </a:r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CD92AB-1008-43EC-B396-CF430B475CAE}"/>
              </a:ext>
            </a:extLst>
          </p:cNvPr>
          <p:cNvSpPr/>
          <p:nvPr/>
        </p:nvSpPr>
        <p:spPr>
          <a:xfrm>
            <a:off x="3104256" y="2681651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7EB22C-DB76-4E94-BA46-75340C10A4C1}"/>
              </a:ext>
            </a:extLst>
          </p:cNvPr>
          <p:cNvSpPr/>
          <p:nvPr/>
        </p:nvSpPr>
        <p:spPr>
          <a:xfrm>
            <a:off x="2329961" y="2675364"/>
            <a:ext cx="752583" cy="7625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A938F9-4F24-44D5-AA1D-3910C1411CAE}"/>
              </a:ext>
            </a:extLst>
          </p:cNvPr>
          <p:cNvSpPr/>
          <p:nvPr/>
        </p:nvSpPr>
        <p:spPr>
          <a:xfrm>
            <a:off x="5014159" y="3051861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07A39DE-EB59-4816-B87A-EB00FA5EE274}"/>
              </a:ext>
            </a:extLst>
          </p:cNvPr>
          <p:cNvSpPr/>
          <p:nvPr/>
        </p:nvSpPr>
        <p:spPr>
          <a:xfrm>
            <a:off x="5395694" y="3053168"/>
            <a:ext cx="378070" cy="369332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339241-3009-4BE5-961A-E816B6C11067}"/>
              </a:ext>
            </a:extLst>
          </p:cNvPr>
          <p:cNvSpPr/>
          <p:nvPr/>
        </p:nvSpPr>
        <p:spPr>
          <a:xfrm>
            <a:off x="5019603" y="3418314"/>
            <a:ext cx="378070" cy="369332"/>
          </a:xfrm>
          <a:prstGeom prst="ellipse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E388201-8009-4E03-8733-A7C4B869DF4C}"/>
              </a:ext>
            </a:extLst>
          </p:cNvPr>
          <p:cNvSpPr/>
          <p:nvPr/>
        </p:nvSpPr>
        <p:spPr>
          <a:xfrm>
            <a:off x="5408042" y="3418314"/>
            <a:ext cx="378070" cy="369332"/>
          </a:xfrm>
          <a:prstGeom prst="ellipse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B95728-7FAD-4CE5-9FFA-DEE76D5212B6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518764" y="2900365"/>
            <a:ext cx="2495395" cy="3361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55AD34-3A4C-4E49-8DAA-2408FE3B4B03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836322" y="2873355"/>
            <a:ext cx="2177837" cy="363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7FFF8DF-F452-49F3-9FB4-1B338B2ED553}"/>
              </a:ext>
            </a:extLst>
          </p:cNvPr>
          <p:cNvCxnSpPr>
            <a:cxnSpLocks/>
            <a:endCxn id="69" idx="2"/>
          </p:cNvCxnSpPr>
          <p:nvPr/>
        </p:nvCxnSpPr>
        <p:spPr>
          <a:xfrm>
            <a:off x="3280601" y="2899461"/>
            <a:ext cx="2115093" cy="338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BFEDBA5-8FD6-4BCD-B2DA-7B7CD42121E4}"/>
              </a:ext>
            </a:extLst>
          </p:cNvPr>
          <p:cNvCxnSpPr>
            <a:cxnSpLocks/>
            <a:endCxn id="69" idx="2"/>
          </p:cNvCxnSpPr>
          <p:nvPr/>
        </p:nvCxnSpPr>
        <p:spPr>
          <a:xfrm>
            <a:off x="3658099" y="2907375"/>
            <a:ext cx="1737595" cy="330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4D2C75-3E4B-42A3-BC25-DB2AF29EBA38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2509971" y="3236527"/>
            <a:ext cx="2504188" cy="33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C75CEA-3D0C-4259-AC93-67327190FE31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2857876" y="3236527"/>
            <a:ext cx="2156283" cy="24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BF66367-79D1-4C7C-A479-424B04D5573D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3292949" y="3237834"/>
            <a:ext cx="2102745" cy="6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9955BFF-147A-4425-9803-74CF3ACB841F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3602382" y="3237834"/>
            <a:ext cx="1793312" cy="13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223AF6C-16C4-4B0E-8854-2F743D9A282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529216" y="3602980"/>
            <a:ext cx="2490387" cy="24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3286E44-C7BE-452D-9496-F6561F5D220E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905855" y="3602980"/>
            <a:ext cx="2113748" cy="21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24DD5AF-F08C-4A79-9DBD-5725E27F2DB7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3297649" y="3602980"/>
            <a:ext cx="2110393" cy="21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338C784-0F40-4FE3-80FF-34503081D98C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3658099" y="3602980"/>
            <a:ext cx="1749943" cy="18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2662B2C-FFEB-4804-B813-135BE774D0E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527785" y="3602980"/>
            <a:ext cx="2491818" cy="386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7302609A-72C7-4DF1-8B61-7C04F7DE69A0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896327" y="3602980"/>
            <a:ext cx="2123276" cy="365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476422E9-5F33-48A0-9497-4568A94ABCF5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3301511" y="3602980"/>
            <a:ext cx="2106531" cy="375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2633D48-EA6F-4F51-B724-4DB898D46927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3679581" y="3602980"/>
            <a:ext cx="1728461" cy="3834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CDF3440-75A5-4CEB-A660-B2C06C98B14C}"/>
              </a:ext>
            </a:extLst>
          </p:cNvPr>
          <p:cNvSpPr/>
          <p:nvPr/>
        </p:nvSpPr>
        <p:spPr>
          <a:xfrm>
            <a:off x="3091961" y="2684889"/>
            <a:ext cx="752583" cy="76253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FF259BA-F7B6-4618-8431-E230E9298DB9}"/>
              </a:ext>
            </a:extLst>
          </p:cNvPr>
          <p:cNvSpPr/>
          <p:nvPr/>
        </p:nvSpPr>
        <p:spPr>
          <a:xfrm>
            <a:off x="2339486" y="3418314"/>
            <a:ext cx="752583" cy="76253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E2518E3-5E5D-48BC-9493-DAF4BB449B1E}"/>
              </a:ext>
            </a:extLst>
          </p:cNvPr>
          <p:cNvSpPr/>
          <p:nvPr/>
        </p:nvSpPr>
        <p:spPr>
          <a:xfrm>
            <a:off x="3101486" y="3437364"/>
            <a:ext cx="752583" cy="762535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F6DB255-E371-4E34-8361-72D27981CC24}"/>
              </a:ext>
            </a:extLst>
          </p:cNvPr>
          <p:cNvSpPr/>
          <p:nvPr/>
        </p:nvSpPr>
        <p:spPr>
          <a:xfrm>
            <a:off x="6975230" y="323364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565033-EE90-4716-BF19-396D6F77E511}"/>
              </a:ext>
            </a:extLst>
          </p:cNvPr>
          <p:cNvCxnSpPr>
            <a:cxnSpLocks/>
            <a:endCxn id="109" idx="2"/>
          </p:cNvCxnSpPr>
          <p:nvPr/>
        </p:nvCxnSpPr>
        <p:spPr>
          <a:xfrm>
            <a:off x="5203194" y="3233648"/>
            <a:ext cx="1772036" cy="184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289F00E-FAA0-431A-8C46-18E825227695}"/>
              </a:ext>
            </a:extLst>
          </p:cNvPr>
          <p:cNvCxnSpPr>
            <a:cxnSpLocks/>
            <a:endCxn id="109" idx="2"/>
          </p:cNvCxnSpPr>
          <p:nvPr/>
        </p:nvCxnSpPr>
        <p:spPr>
          <a:xfrm>
            <a:off x="5597077" y="3241137"/>
            <a:ext cx="1378153" cy="177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45262BB-93AD-4DDB-A9C0-029F7BD39104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5203194" y="3418314"/>
            <a:ext cx="1772036" cy="191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C5A0B9A-6E9F-4088-8E56-F25B31BDCA72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5591633" y="3418314"/>
            <a:ext cx="1383597" cy="1938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8370099-1648-47BC-8410-329F7CD66D3D}"/>
              </a:ext>
            </a:extLst>
          </p:cNvPr>
          <p:cNvSpPr/>
          <p:nvPr/>
        </p:nvSpPr>
        <p:spPr>
          <a:xfrm>
            <a:off x="1261463" y="1769770"/>
            <a:ext cx="8854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rearrange each of these vectors (input and hidden layers in previous layer) as matrices</a:t>
            </a:r>
            <a:endParaRPr lang="en-IN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268EDC2-D7EB-476E-A710-1CFC3A500747}"/>
              </a:ext>
            </a:extLst>
          </p:cNvPr>
          <p:cNvSpPr/>
          <p:nvPr/>
        </p:nvSpPr>
        <p:spPr>
          <a:xfrm>
            <a:off x="4999504" y="5074388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9D5850D5-0BDD-461B-A4B6-10892B368520}"/>
              </a:ext>
            </a:extLst>
          </p:cNvPr>
          <p:cNvSpPr/>
          <p:nvPr/>
        </p:nvSpPr>
        <p:spPr>
          <a:xfrm>
            <a:off x="5381039" y="5075695"/>
            <a:ext cx="378070" cy="369332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3FCDB1E-00AB-447B-B20E-C3CAD8F30FD0}"/>
              </a:ext>
            </a:extLst>
          </p:cNvPr>
          <p:cNvSpPr/>
          <p:nvPr/>
        </p:nvSpPr>
        <p:spPr>
          <a:xfrm>
            <a:off x="5004948" y="5440841"/>
            <a:ext cx="378070" cy="369332"/>
          </a:xfrm>
          <a:prstGeom prst="ellipse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84FD42F7-9970-422C-A109-59257C505648}"/>
              </a:ext>
            </a:extLst>
          </p:cNvPr>
          <p:cNvSpPr/>
          <p:nvPr/>
        </p:nvSpPr>
        <p:spPr>
          <a:xfrm>
            <a:off x="5393387" y="5440841"/>
            <a:ext cx="378070" cy="369332"/>
          </a:xfrm>
          <a:prstGeom prst="ellipse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5714BA1-8AC5-4FC3-B195-BA801E679D49}"/>
              </a:ext>
            </a:extLst>
          </p:cNvPr>
          <p:cNvCxnSpPr>
            <a:cxnSpLocks/>
            <a:endCxn id="148" idx="2"/>
          </p:cNvCxnSpPr>
          <p:nvPr/>
        </p:nvCxnSpPr>
        <p:spPr>
          <a:xfrm>
            <a:off x="2518992" y="2892459"/>
            <a:ext cx="2480512" cy="2366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A7C5538-C482-4A67-85BE-9ECC0C90094B}"/>
              </a:ext>
            </a:extLst>
          </p:cNvPr>
          <p:cNvCxnSpPr>
            <a:cxnSpLocks/>
            <a:endCxn id="148" idx="2"/>
          </p:cNvCxnSpPr>
          <p:nvPr/>
        </p:nvCxnSpPr>
        <p:spPr>
          <a:xfrm>
            <a:off x="2827529" y="2873355"/>
            <a:ext cx="2171975" cy="2385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143948C-BDD3-4939-8BD7-8B55E363482D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286856" y="2901919"/>
            <a:ext cx="2094183" cy="2358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B37D518-8CBF-477C-BEC3-263D7F19A348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996" y="2904743"/>
            <a:ext cx="1719043" cy="2355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32A7E4B-1025-4E70-989A-253AEA36D1C2}"/>
              </a:ext>
            </a:extLst>
          </p:cNvPr>
          <p:cNvCxnSpPr>
            <a:cxnSpLocks/>
            <a:endCxn id="148" idx="2"/>
          </p:cNvCxnSpPr>
          <p:nvPr/>
        </p:nvCxnSpPr>
        <p:spPr>
          <a:xfrm>
            <a:off x="2509971" y="3279083"/>
            <a:ext cx="2489533" cy="1979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F307019-7317-4CA7-89E1-0CBB461A3E95}"/>
              </a:ext>
            </a:extLst>
          </p:cNvPr>
          <p:cNvCxnSpPr>
            <a:cxnSpLocks/>
            <a:endCxn id="148" idx="2"/>
          </p:cNvCxnSpPr>
          <p:nvPr/>
        </p:nvCxnSpPr>
        <p:spPr>
          <a:xfrm>
            <a:off x="2894665" y="3276870"/>
            <a:ext cx="2104839" cy="19821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75AEB88-6719-40E8-944E-DCA756B47BFB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292718" y="3251886"/>
            <a:ext cx="2088321" cy="2008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B4F8C1F-9CC3-4E9E-B4AF-D6AA3BE1FAAE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6392" y="3257776"/>
            <a:ext cx="1714647" cy="20025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5156C3F-DC34-4D6A-919E-120B589139F0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2509971" y="3632211"/>
            <a:ext cx="2494977" cy="19932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EAF87AA-F5A9-41BD-9634-BDA2AC896359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2894665" y="3599004"/>
            <a:ext cx="2110283" cy="2026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EC9750B-0E52-41A6-BE56-D3252985FF2F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3288322" y="3611808"/>
            <a:ext cx="2105065" cy="2013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BEAAC58-EB9D-4706-9E43-769D88333A37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3661996" y="3613825"/>
            <a:ext cx="1731391" cy="2011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3BEBE5-C708-4B44-90E4-E3D6D956448C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2894665" y="3979129"/>
            <a:ext cx="2110283" cy="1646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0012003-43EB-4E98-AD9B-5BBFCE77F7D2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2518992" y="3985786"/>
            <a:ext cx="2485956" cy="1639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0649F9C-C318-4CD7-9758-1883956CD8C5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3661996" y="3986389"/>
            <a:ext cx="1731391" cy="16391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6A1BC21-2662-4E4E-B15C-68A5B011B385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3296274" y="3985786"/>
            <a:ext cx="2097113" cy="1639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98F060F-62EF-4358-8C64-3E3438A03B22}"/>
              </a:ext>
            </a:extLst>
          </p:cNvPr>
          <p:cNvSpPr/>
          <p:nvPr/>
        </p:nvSpPr>
        <p:spPr>
          <a:xfrm>
            <a:off x="5926001" y="4979176"/>
            <a:ext cx="3420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add more localized hidden nodes to find more patterns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image</a:t>
            </a:r>
            <a:endParaRPr lang="en-IN" dirty="0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34FADB9-D598-4C91-9179-41F79A060C5E}"/>
              </a:ext>
            </a:extLst>
          </p:cNvPr>
          <p:cNvSpPr/>
          <p:nvPr/>
        </p:nvSpPr>
        <p:spPr>
          <a:xfrm>
            <a:off x="4521517" y="3762730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  <a:endParaRPr lang="en-IN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603B202-FE9A-4DB2-AE16-0A24D8205667}"/>
              </a:ext>
            </a:extLst>
          </p:cNvPr>
          <p:cNvSpPr/>
          <p:nvPr/>
        </p:nvSpPr>
        <p:spPr>
          <a:xfrm>
            <a:off x="4395585" y="5982580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  <a:endParaRPr lang="en-IN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12B4298-13D8-4AD5-BC34-BFD9AC129D83}"/>
              </a:ext>
            </a:extLst>
          </p:cNvPr>
          <p:cNvSpPr/>
          <p:nvPr/>
        </p:nvSpPr>
        <p:spPr>
          <a:xfrm>
            <a:off x="6496188" y="3569706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05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259" grpId="0"/>
      <p:bldP spid="17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Convolutional layers are generated?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BCF44D-6B9B-46A6-A7D2-7AFCE7E38F15}"/>
              </a:ext>
            </a:extLst>
          </p:cNvPr>
          <p:cNvSpPr/>
          <p:nvPr/>
        </p:nvSpPr>
        <p:spPr>
          <a:xfrm>
            <a:off x="3622426" y="308609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414A3-E4F8-408F-A36A-F95E6679F791}"/>
              </a:ext>
            </a:extLst>
          </p:cNvPr>
          <p:cNvSpPr/>
          <p:nvPr/>
        </p:nvSpPr>
        <p:spPr>
          <a:xfrm>
            <a:off x="3622426" y="346134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292694-FD95-4473-88B5-5393CE6B5A23}"/>
              </a:ext>
            </a:extLst>
          </p:cNvPr>
          <p:cNvSpPr/>
          <p:nvPr/>
        </p:nvSpPr>
        <p:spPr>
          <a:xfrm>
            <a:off x="3622426" y="383067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18277F-5BE3-42FC-9C82-03B1B6442B40}"/>
              </a:ext>
            </a:extLst>
          </p:cNvPr>
          <p:cNvSpPr/>
          <p:nvPr/>
        </p:nvSpPr>
        <p:spPr>
          <a:xfrm>
            <a:off x="3622426" y="420000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9A57B7-6E65-4A97-A798-7B0F56E6FF34}"/>
              </a:ext>
            </a:extLst>
          </p:cNvPr>
          <p:cNvSpPr/>
          <p:nvPr/>
        </p:nvSpPr>
        <p:spPr>
          <a:xfrm>
            <a:off x="4009289" y="3086097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B84F4B-D7D6-4EF6-8ED2-F85206B93FAE}"/>
              </a:ext>
            </a:extLst>
          </p:cNvPr>
          <p:cNvSpPr/>
          <p:nvPr/>
        </p:nvSpPr>
        <p:spPr>
          <a:xfrm>
            <a:off x="4775827" y="3086097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79601C-3F53-4EDE-88F2-58CB0F251CAF}"/>
              </a:ext>
            </a:extLst>
          </p:cNvPr>
          <p:cNvSpPr/>
          <p:nvPr/>
        </p:nvSpPr>
        <p:spPr>
          <a:xfrm>
            <a:off x="4009290" y="345542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10C386-6FE1-46A0-9B3E-692E41D801A7}"/>
              </a:ext>
            </a:extLst>
          </p:cNvPr>
          <p:cNvSpPr/>
          <p:nvPr/>
        </p:nvSpPr>
        <p:spPr>
          <a:xfrm>
            <a:off x="4396152" y="345542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5F0C06-67A1-4A49-AAB1-C42D1B69B479}"/>
              </a:ext>
            </a:extLst>
          </p:cNvPr>
          <p:cNvSpPr/>
          <p:nvPr/>
        </p:nvSpPr>
        <p:spPr>
          <a:xfrm>
            <a:off x="4774222" y="3455429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34815D-10BF-490A-9278-4158D298CD79}"/>
              </a:ext>
            </a:extLst>
          </p:cNvPr>
          <p:cNvSpPr/>
          <p:nvPr/>
        </p:nvSpPr>
        <p:spPr>
          <a:xfrm>
            <a:off x="4009289" y="382476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8633EB-4425-4DD6-BDF5-5DE5FDC67697}"/>
              </a:ext>
            </a:extLst>
          </p:cNvPr>
          <p:cNvSpPr/>
          <p:nvPr/>
        </p:nvSpPr>
        <p:spPr>
          <a:xfrm>
            <a:off x="4404944" y="3824761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6C1738-BA70-46C4-8030-CB63FE1086D1}"/>
              </a:ext>
            </a:extLst>
          </p:cNvPr>
          <p:cNvSpPr/>
          <p:nvPr/>
        </p:nvSpPr>
        <p:spPr>
          <a:xfrm>
            <a:off x="4009288" y="4194093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6F6AF5-D5E4-4EA0-8A40-3FEC296FCB21}"/>
              </a:ext>
            </a:extLst>
          </p:cNvPr>
          <p:cNvSpPr/>
          <p:nvPr/>
        </p:nvSpPr>
        <p:spPr>
          <a:xfrm>
            <a:off x="4774222" y="382476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C1986F-A6EE-4B5C-926D-CCA35682FD65}"/>
              </a:ext>
            </a:extLst>
          </p:cNvPr>
          <p:cNvSpPr/>
          <p:nvPr/>
        </p:nvSpPr>
        <p:spPr>
          <a:xfrm>
            <a:off x="4404944" y="4194093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33D509-991D-4470-9ECC-E41F42B150A1}"/>
              </a:ext>
            </a:extLst>
          </p:cNvPr>
          <p:cNvSpPr/>
          <p:nvPr/>
        </p:nvSpPr>
        <p:spPr>
          <a:xfrm>
            <a:off x="4774222" y="4194093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A8E715-98D5-4D69-A885-05CFC68A1142}"/>
              </a:ext>
            </a:extLst>
          </p:cNvPr>
          <p:cNvCxnSpPr/>
          <p:nvPr/>
        </p:nvCxnSpPr>
        <p:spPr>
          <a:xfrm>
            <a:off x="3428996" y="3086097"/>
            <a:ext cx="0" cy="1477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D903C9-82D8-4A18-9DAE-0DF88D1B894B}"/>
              </a:ext>
            </a:extLst>
          </p:cNvPr>
          <p:cNvCxnSpPr>
            <a:cxnSpLocks/>
          </p:cNvCxnSpPr>
          <p:nvPr/>
        </p:nvCxnSpPr>
        <p:spPr>
          <a:xfrm flipH="1">
            <a:off x="3581396" y="4715825"/>
            <a:ext cx="15708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DD7C7DA-39AF-41C6-94FA-4867EC8C0829}"/>
              </a:ext>
            </a:extLst>
          </p:cNvPr>
          <p:cNvSpPr/>
          <p:nvPr/>
        </p:nvSpPr>
        <p:spPr>
          <a:xfrm>
            <a:off x="2578588" y="3640095"/>
            <a:ext cx="9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pixels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59A633-8450-49A3-91E0-39ED5D5DE645}"/>
              </a:ext>
            </a:extLst>
          </p:cNvPr>
          <p:cNvSpPr/>
          <p:nvPr/>
        </p:nvSpPr>
        <p:spPr>
          <a:xfrm>
            <a:off x="3929586" y="4651293"/>
            <a:ext cx="9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pixels</a:t>
            </a:r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CD92AB-1008-43EC-B396-CF430B475CAE}"/>
              </a:ext>
            </a:extLst>
          </p:cNvPr>
          <p:cNvSpPr/>
          <p:nvPr/>
        </p:nvSpPr>
        <p:spPr>
          <a:xfrm>
            <a:off x="4396724" y="307730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8370099-1648-47BC-8410-329F7CD66D3D}"/>
              </a:ext>
            </a:extLst>
          </p:cNvPr>
          <p:cNvSpPr/>
          <p:nvPr/>
        </p:nvSpPr>
        <p:spPr>
          <a:xfrm>
            <a:off x="1261463" y="1769770"/>
            <a:ext cx="10457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introduce kernels or filters with random weights which convolves over the whole image to create localized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A69CE-8F50-48FA-919C-987A647999A3}"/>
              </a:ext>
            </a:extLst>
          </p:cNvPr>
          <p:cNvSpPr/>
          <p:nvPr/>
        </p:nvSpPr>
        <p:spPr>
          <a:xfrm>
            <a:off x="4035666" y="309496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8BF67C7-9771-492A-93D1-ED26C835F308}"/>
              </a:ext>
            </a:extLst>
          </p:cNvPr>
          <p:cNvSpPr/>
          <p:nvPr/>
        </p:nvSpPr>
        <p:spPr>
          <a:xfrm>
            <a:off x="4434248" y="308910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16C24CC-F2B0-4D68-B129-C5D143230FA2}"/>
              </a:ext>
            </a:extLst>
          </p:cNvPr>
          <p:cNvSpPr/>
          <p:nvPr/>
        </p:nvSpPr>
        <p:spPr>
          <a:xfrm>
            <a:off x="4824039" y="309204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4D00D98-41BE-4145-889A-DC667DDB7928}"/>
              </a:ext>
            </a:extLst>
          </p:cNvPr>
          <p:cNvSpPr/>
          <p:nvPr/>
        </p:nvSpPr>
        <p:spPr>
          <a:xfrm>
            <a:off x="4818177" y="34466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FEF354A-956F-4B30-ABBE-BAF68105928D}"/>
              </a:ext>
            </a:extLst>
          </p:cNvPr>
          <p:cNvSpPr/>
          <p:nvPr/>
        </p:nvSpPr>
        <p:spPr>
          <a:xfrm>
            <a:off x="4451833" y="38276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7BC0D2-FD57-4AAA-B9EE-451F2E6368EE}"/>
              </a:ext>
            </a:extLst>
          </p:cNvPr>
          <p:cNvSpPr/>
          <p:nvPr/>
        </p:nvSpPr>
        <p:spPr>
          <a:xfrm>
            <a:off x="4050316" y="419107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C8C2BA-F827-431F-81E1-1CDC868A0EA7}"/>
              </a:ext>
            </a:extLst>
          </p:cNvPr>
          <p:cNvSpPr/>
          <p:nvPr/>
        </p:nvSpPr>
        <p:spPr>
          <a:xfrm>
            <a:off x="8088917" y="3358717"/>
            <a:ext cx="752583" cy="76253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C419D7-7D38-4E9C-9D8D-3CC6ADECE18B}"/>
              </a:ext>
            </a:extLst>
          </p:cNvPr>
          <p:cNvCxnSpPr>
            <a:stCxn id="89" idx="0"/>
            <a:endCxn id="89" idx="2"/>
          </p:cNvCxnSpPr>
          <p:nvPr/>
        </p:nvCxnSpPr>
        <p:spPr>
          <a:xfrm>
            <a:off x="8465209" y="3358717"/>
            <a:ext cx="0" cy="762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8EEC46-AE0D-4A11-8D56-C5616087E8FB}"/>
              </a:ext>
            </a:extLst>
          </p:cNvPr>
          <p:cNvCxnSpPr>
            <a:stCxn id="89" idx="1"/>
            <a:endCxn id="89" idx="3"/>
          </p:cNvCxnSpPr>
          <p:nvPr/>
        </p:nvCxnSpPr>
        <p:spPr>
          <a:xfrm>
            <a:off x="8088917" y="3739985"/>
            <a:ext cx="7525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B893835-7539-4177-B985-81B23528C751}"/>
              </a:ext>
            </a:extLst>
          </p:cNvPr>
          <p:cNvSpPr/>
          <p:nvPr/>
        </p:nvSpPr>
        <p:spPr>
          <a:xfrm>
            <a:off x="8103568" y="3347020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2368E1-A40B-4048-A5C0-55453F03075A}"/>
              </a:ext>
            </a:extLst>
          </p:cNvPr>
          <p:cNvSpPr/>
          <p:nvPr/>
        </p:nvSpPr>
        <p:spPr>
          <a:xfrm>
            <a:off x="8440605" y="336753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CF1758-015A-43E3-9504-94F69C3824F0}"/>
              </a:ext>
            </a:extLst>
          </p:cNvPr>
          <p:cNvSpPr/>
          <p:nvPr/>
        </p:nvSpPr>
        <p:spPr>
          <a:xfrm>
            <a:off x="8109427" y="3722159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F72595D-8451-4621-9897-64782F86F892}"/>
              </a:ext>
            </a:extLst>
          </p:cNvPr>
          <p:cNvSpPr/>
          <p:nvPr/>
        </p:nvSpPr>
        <p:spPr>
          <a:xfrm>
            <a:off x="8490423" y="373388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E54A39-ACFD-4806-991D-892CF9B0D392}"/>
              </a:ext>
            </a:extLst>
          </p:cNvPr>
          <p:cNvSpPr/>
          <p:nvPr/>
        </p:nvSpPr>
        <p:spPr>
          <a:xfrm>
            <a:off x="7895567" y="4121202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filter/kernel</a:t>
            </a:r>
            <a:endParaRPr lang="en-IN" dirty="0"/>
          </a:p>
        </p:txBody>
      </p:sp>
      <p:sp>
        <p:nvSpPr>
          <p:cNvPr id="30" name="Star: 7 Points 29">
            <a:extLst>
              <a:ext uri="{FF2B5EF4-FFF2-40B4-BE49-F238E27FC236}">
                <a16:creationId xmlns:a16="http://schemas.microsoft.com/office/drawing/2014/main" id="{C56D5315-CF4C-45C1-AFDE-5EB7125F47DA}"/>
              </a:ext>
            </a:extLst>
          </p:cNvPr>
          <p:cNvSpPr/>
          <p:nvPr/>
        </p:nvSpPr>
        <p:spPr>
          <a:xfrm>
            <a:off x="6453553" y="3587262"/>
            <a:ext cx="211015" cy="211015"/>
          </a:xfrm>
          <a:prstGeom prst="star7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58581B1-7838-4C46-A068-6B4C6EE8DCFB}"/>
              </a:ext>
            </a:extLst>
          </p:cNvPr>
          <p:cNvSpPr/>
          <p:nvPr/>
        </p:nvSpPr>
        <p:spPr>
          <a:xfrm>
            <a:off x="5557155" y="3798277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3951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Convolutional layers are generated?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8370099-1648-47BC-8410-329F7CD66D3D}"/>
              </a:ext>
            </a:extLst>
          </p:cNvPr>
          <p:cNvSpPr/>
          <p:nvPr/>
        </p:nvSpPr>
        <p:spPr>
          <a:xfrm>
            <a:off x="1261463" y="1769770"/>
            <a:ext cx="10457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introduce kernels or filters with random weights which convolves over the whole image to create localized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  <a:endParaRPr lang="en-IN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C8C2BA-F827-431F-81E1-1CDC868A0EA7}"/>
              </a:ext>
            </a:extLst>
          </p:cNvPr>
          <p:cNvSpPr/>
          <p:nvPr/>
        </p:nvSpPr>
        <p:spPr>
          <a:xfrm>
            <a:off x="1441935" y="2813595"/>
            <a:ext cx="752583" cy="76253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C419D7-7D38-4E9C-9D8D-3CC6ADECE18B}"/>
              </a:ext>
            </a:extLst>
          </p:cNvPr>
          <p:cNvCxnSpPr>
            <a:stCxn id="89" idx="0"/>
            <a:endCxn id="89" idx="2"/>
          </p:cNvCxnSpPr>
          <p:nvPr/>
        </p:nvCxnSpPr>
        <p:spPr>
          <a:xfrm>
            <a:off x="1818227" y="2813595"/>
            <a:ext cx="0" cy="762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8EEC46-AE0D-4A11-8D56-C5616087E8FB}"/>
              </a:ext>
            </a:extLst>
          </p:cNvPr>
          <p:cNvCxnSpPr>
            <a:stCxn id="89" idx="1"/>
            <a:endCxn id="89" idx="3"/>
          </p:cNvCxnSpPr>
          <p:nvPr/>
        </p:nvCxnSpPr>
        <p:spPr>
          <a:xfrm>
            <a:off x="1441935" y="3194863"/>
            <a:ext cx="7525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B893835-7539-4177-B985-81B23528C751}"/>
              </a:ext>
            </a:extLst>
          </p:cNvPr>
          <p:cNvSpPr/>
          <p:nvPr/>
        </p:nvSpPr>
        <p:spPr>
          <a:xfrm>
            <a:off x="1456586" y="2801898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2368E1-A40B-4048-A5C0-55453F03075A}"/>
              </a:ext>
            </a:extLst>
          </p:cNvPr>
          <p:cNvSpPr/>
          <p:nvPr/>
        </p:nvSpPr>
        <p:spPr>
          <a:xfrm>
            <a:off x="1793623" y="2822413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CF1758-015A-43E3-9504-94F69C3824F0}"/>
              </a:ext>
            </a:extLst>
          </p:cNvPr>
          <p:cNvSpPr/>
          <p:nvPr/>
        </p:nvSpPr>
        <p:spPr>
          <a:xfrm>
            <a:off x="1462445" y="317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F72595D-8451-4621-9897-64782F86F892}"/>
              </a:ext>
            </a:extLst>
          </p:cNvPr>
          <p:cNvSpPr/>
          <p:nvPr/>
        </p:nvSpPr>
        <p:spPr>
          <a:xfrm>
            <a:off x="1843441" y="318876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E54A39-ACFD-4806-991D-892CF9B0D392}"/>
              </a:ext>
            </a:extLst>
          </p:cNvPr>
          <p:cNvSpPr/>
          <p:nvPr/>
        </p:nvSpPr>
        <p:spPr>
          <a:xfrm>
            <a:off x="1248585" y="3576080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filter/kernel</a:t>
            </a:r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ADF6DC-81F8-412B-9635-932A23E4260B}"/>
              </a:ext>
            </a:extLst>
          </p:cNvPr>
          <p:cNvSpPr/>
          <p:nvPr/>
        </p:nvSpPr>
        <p:spPr>
          <a:xfrm>
            <a:off x="3474422" y="254097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09023E-9044-4B67-BE61-210F1E3F2DCD}"/>
              </a:ext>
            </a:extLst>
          </p:cNvPr>
          <p:cNvSpPr/>
          <p:nvPr/>
        </p:nvSpPr>
        <p:spPr>
          <a:xfrm>
            <a:off x="3474422" y="2916223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DA42A2-056B-4611-B1BE-34F76C6460A5}"/>
              </a:ext>
            </a:extLst>
          </p:cNvPr>
          <p:cNvSpPr/>
          <p:nvPr/>
        </p:nvSpPr>
        <p:spPr>
          <a:xfrm>
            <a:off x="3474422" y="3285555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B7C911-4876-4EFC-AE19-EEB4D3286C85}"/>
              </a:ext>
            </a:extLst>
          </p:cNvPr>
          <p:cNvSpPr/>
          <p:nvPr/>
        </p:nvSpPr>
        <p:spPr>
          <a:xfrm>
            <a:off x="3474422" y="365488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16346CC-AF86-409B-88C4-D8F1058B0A1F}"/>
              </a:ext>
            </a:extLst>
          </p:cNvPr>
          <p:cNvSpPr/>
          <p:nvPr/>
        </p:nvSpPr>
        <p:spPr>
          <a:xfrm>
            <a:off x="3861285" y="254097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9C7FA7-95E2-4B33-9BC9-5CD4C3B46278}"/>
              </a:ext>
            </a:extLst>
          </p:cNvPr>
          <p:cNvSpPr/>
          <p:nvPr/>
        </p:nvSpPr>
        <p:spPr>
          <a:xfrm>
            <a:off x="4627823" y="2540975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6F9DA1-BB3D-4959-BF2A-7629AEC312C7}"/>
              </a:ext>
            </a:extLst>
          </p:cNvPr>
          <p:cNvSpPr/>
          <p:nvPr/>
        </p:nvSpPr>
        <p:spPr>
          <a:xfrm>
            <a:off x="3861286" y="291030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96E221C-BEC2-46C2-B967-AA6B22CFE8E3}"/>
              </a:ext>
            </a:extLst>
          </p:cNvPr>
          <p:cNvSpPr/>
          <p:nvPr/>
        </p:nvSpPr>
        <p:spPr>
          <a:xfrm>
            <a:off x="4248148" y="2910307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3072D5E-D634-438B-B0C0-18810CE24270}"/>
              </a:ext>
            </a:extLst>
          </p:cNvPr>
          <p:cNvSpPr/>
          <p:nvPr/>
        </p:nvSpPr>
        <p:spPr>
          <a:xfrm>
            <a:off x="4626218" y="2910307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8FB359B-641E-467E-8A1F-661B281F3800}"/>
              </a:ext>
            </a:extLst>
          </p:cNvPr>
          <p:cNvSpPr/>
          <p:nvPr/>
        </p:nvSpPr>
        <p:spPr>
          <a:xfrm>
            <a:off x="3861285" y="327963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237265D-757B-4C74-A3D5-02B785928CB3}"/>
              </a:ext>
            </a:extLst>
          </p:cNvPr>
          <p:cNvSpPr/>
          <p:nvPr/>
        </p:nvSpPr>
        <p:spPr>
          <a:xfrm>
            <a:off x="4256940" y="3279639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A627452-51BC-4D04-8061-DF03A9EFEBF3}"/>
              </a:ext>
            </a:extLst>
          </p:cNvPr>
          <p:cNvSpPr/>
          <p:nvPr/>
        </p:nvSpPr>
        <p:spPr>
          <a:xfrm>
            <a:off x="3861284" y="3648971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D90BA07-7000-4536-88DF-50061A68DA11}"/>
              </a:ext>
            </a:extLst>
          </p:cNvPr>
          <p:cNvSpPr/>
          <p:nvPr/>
        </p:nvSpPr>
        <p:spPr>
          <a:xfrm>
            <a:off x="4626218" y="3279639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0073CD9-4851-43FB-8537-7DE232DDD4E9}"/>
              </a:ext>
            </a:extLst>
          </p:cNvPr>
          <p:cNvSpPr/>
          <p:nvPr/>
        </p:nvSpPr>
        <p:spPr>
          <a:xfrm>
            <a:off x="4256940" y="364897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05A9C4F-2300-4ED5-9BED-775B8074EF7C}"/>
              </a:ext>
            </a:extLst>
          </p:cNvPr>
          <p:cNvSpPr/>
          <p:nvPr/>
        </p:nvSpPr>
        <p:spPr>
          <a:xfrm>
            <a:off x="4626218" y="3648971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108047-AF7C-4335-B7D9-2B6EAB3EA5E1}"/>
              </a:ext>
            </a:extLst>
          </p:cNvPr>
          <p:cNvSpPr/>
          <p:nvPr/>
        </p:nvSpPr>
        <p:spPr>
          <a:xfrm>
            <a:off x="4248720" y="2532183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1F59507-53C6-4EDF-B0F8-965C60C7FBDA}"/>
              </a:ext>
            </a:extLst>
          </p:cNvPr>
          <p:cNvSpPr/>
          <p:nvPr/>
        </p:nvSpPr>
        <p:spPr>
          <a:xfrm>
            <a:off x="3887662" y="254984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75A6967-8991-4060-B27C-6F2AB47C5E1E}"/>
              </a:ext>
            </a:extLst>
          </p:cNvPr>
          <p:cNvSpPr/>
          <p:nvPr/>
        </p:nvSpPr>
        <p:spPr>
          <a:xfrm>
            <a:off x="4286244" y="254398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943F55-6B81-4604-89FF-F2BFDB99C183}"/>
              </a:ext>
            </a:extLst>
          </p:cNvPr>
          <p:cNvSpPr/>
          <p:nvPr/>
        </p:nvSpPr>
        <p:spPr>
          <a:xfrm>
            <a:off x="4676035" y="254691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9D9DFAA-50D6-4474-80BC-8D7E59282968}"/>
              </a:ext>
            </a:extLst>
          </p:cNvPr>
          <p:cNvSpPr/>
          <p:nvPr/>
        </p:nvSpPr>
        <p:spPr>
          <a:xfrm>
            <a:off x="4670173" y="290154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CF7A8BF-7548-446F-BC86-C12403CDB6AB}"/>
              </a:ext>
            </a:extLst>
          </p:cNvPr>
          <p:cNvSpPr/>
          <p:nvPr/>
        </p:nvSpPr>
        <p:spPr>
          <a:xfrm>
            <a:off x="4303829" y="328254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5E6900-832A-4D2E-9E4A-54B9BA69CA4D}"/>
              </a:ext>
            </a:extLst>
          </p:cNvPr>
          <p:cNvSpPr/>
          <p:nvPr/>
        </p:nvSpPr>
        <p:spPr>
          <a:xfrm>
            <a:off x="3902312" y="36459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0410C6-583F-497F-9C81-65AB29CC52E8}"/>
              </a:ext>
            </a:extLst>
          </p:cNvPr>
          <p:cNvCxnSpPr/>
          <p:nvPr/>
        </p:nvCxnSpPr>
        <p:spPr>
          <a:xfrm>
            <a:off x="2910254" y="2532183"/>
            <a:ext cx="0" cy="14831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BC7CC8B4-E237-42B4-83AE-1F5291C609EF}"/>
              </a:ext>
            </a:extLst>
          </p:cNvPr>
          <p:cNvSpPr/>
          <p:nvPr/>
        </p:nvSpPr>
        <p:spPr>
          <a:xfrm>
            <a:off x="3482632" y="2534687"/>
            <a:ext cx="752583" cy="762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ACA592-80DE-4792-B866-0410A33D39F6}"/>
                  </a:ext>
                </a:extLst>
              </p:cNvPr>
              <p:cNvSpPr txBox="1"/>
              <p:nvPr/>
            </p:nvSpPr>
            <p:spPr>
              <a:xfrm>
                <a:off x="1261463" y="5086157"/>
                <a:ext cx="381303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 ∗0</m:t>
                                    </m:r>
                                  </m: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−1 ∗1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−1 ∗0</m:t>
                                    </m:r>
                                  </m: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 ∗0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ACA592-80DE-4792-B866-0410A33D3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463" y="5086157"/>
                <a:ext cx="3813031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67B2C33-B110-455C-86C3-82F5EEFA6C20}"/>
              </a:ext>
            </a:extLst>
          </p:cNvPr>
          <p:cNvSpPr/>
          <p:nvPr/>
        </p:nvSpPr>
        <p:spPr>
          <a:xfrm>
            <a:off x="3695368" y="4059924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BC4AD7D-58D5-4DC1-B1B0-2696CD7976A4}"/>
              </a:ext>
            </a:extLst>
          </p:cNvPr>
          <p:cNvSpPr/>
          <p:nvPr/>
        </p:nvSpPr>
        <p:spPr>
          <a:xfrm>
            <a:off x="6661777" y="2714028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D4C390F3-6FE5-4A19-9122-A6797485019A}"/>
              </a:ext>
            </a:extLst>
          </p:cNvPr>
          <p:cNvCxnSpPr>
            <a:stCxn id="69" idx="3"/>
            <a:endCxn id="73" idx="2"/>
          </p:cNvCxnSpPr>
          <p:nvPr/>
        </p:nvCxnSpPr>
        <p:spPr>
          <a:xfrm flipV="1">
            <a:off x="4235215" y="2898694"/>
            <a:ext cx="2426562" cy="1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384FD1-95AB-4907-B611-7C737841D162}"/>
              </a:ext>
            </a:extLst>
          </p:cNvPr>
          <p:cNvCxnSpPr>
            <a:cxnSpLocks/>
            <a:stCxn id="13" idx="3"/>
            <a:endCxn id="73" idx="2"/>
          </p:cNvCxnSpPr>
          <p:nvPr/>
        </p:nvCxnSpPr>
        <p:spPr>
          <a:xfrm flipV="1">
            <a:off x="5074494" y="2898694"/>
            <a:ext cx="1587283" cy="249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C219388B-D919-48A8-8591-3421723ADB1D}"/>
              </a:ext>
            </a:extLst>
          </p:cNvPr>
          <p:cNvSpPr/>
          <p:nvPr/>
        </p:nvSpPr>
        <p:spPr>
          <a:xfrm>
            <a:off x="7043489" y="2725641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39D0581-DE17-434E-BAC7-F1A331510D1E}"/>
              </a:ext>
            </a:extLst>
          </p:cNvPr>
          <p:cNvSpPr/>
          <p:nvPr/>
        </p:nvSpPr>
        <p:spPr>
          <a:xfrm>
            <a:off x="7425201" y="2728542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EA9A67-BE69-4F6C-8004-079104C0032B}"/>
              </a:ext>
            </a:extLst>
          </p:cNvPr>
          <p:cNvSpPr/>
          <p:nvPr/>
        </p:nvSpPr>
        <p:spPr>
          <a:xfrm>
            <a:off x="6661777" y="3092149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C139CF9-F35B-4579-A050-62B311A9A116}"/>
              </a:ext>
            </a:extLst>
          </p:cNvPr>
          <p:cNvSpPr/>
          <p:nvPr/>
        </p:nvSpPr>
        <p:spPr>
          <a:xfrm>
            <a:off x="7043489" y="3094973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ED08A4D-50E0-40BC-8953-64ABDFF83462}"/>
              </a:ext>
            </a:extLst>
          </p:cNvPr>
          <p:cNvSpPr/>
          <p:nvPr/>
        </p:nvSpPr>
        <p:spPr>
          <a:xfrm>
            <a:off x="7425201" y="3107098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BC94B6A-885B-4A28-97D1-E4447F2B0F57}"/>
              </a:ext>
            </a:extLst>
          </p:cNvPr>
          <p:cNvSpPr/>
          <p:nvPr/>
        </p:nvSpPr>
        <p:spPr>
          <a:xfrm>
            <a:off x="6661777" y="3461404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D1EF4DC-243F-435A-BCE4-452CAA1B7FC4}"/>
              </a:ext>
            </a:extLst>
          </p:cNvPr>
          <p:cNvSpPr/>
          <p:nvPr/>
        </p:nvSpPr>
        <p:spPr>
          <a:xfrm>
            <a:off x="7043489" y="3473529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CB3CC52-B219-48A8-97C4-FEC1F83096E7}"/>
              </a:ext>
            </a:extLst>
          </p:cNvPr>
          <p:cNvSpPr/>
          <p:nvPr/>
        </p:nvSpPr>
        <p:spPr>
          <a:xfrm>
            <a:off x="7425201" y="3482753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0AB51C2-3595-4511-977B-6C2C91A280AC}"/>
              </a:ext>
            </a:extLst>
          </p:cNvPr>
          <p:cNvSpPr/>
          <p:nvPr/>
        </p:nvSpPr>
        <p:spPr>
          <a:xfrm>
            <a:off x="6245715" y="3839553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  <a:endParaRPr lang="en-IN" dirty="0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3A88F301-3621-40D7-A5FD-C1A166FCAF1A}"/>
              </a:ext>
            </a:extLst>
          </p:cNvPr>
          <p:cNvCxnSpPr>
            <a:cxnSpLocks/>
          </p:cNvCxnSpPr>
          <p:nvPr/>
        </p:nvCxnSpPr>
        <p:spPr>
          <a:xfrm flipH="1">
            <a:off x="6658136" y="2651106"/>
            <a:ext cx="1225643" cy="1207302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29EFE6A-EF79-4EFA-A71B-17660040FAD3}"/>
              </a:ext>
            </a:extLst>
          </p:cNvPr>
          <p:cNvSpPr/>
          <p:nvPr/>
        </p:nvSpPr>
        <p:spPr>
          <a:xfrm>
            <a:off x="8808900" y="2540975"/>
            <a:ext cx="16145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started learning</a:t>
            </a: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 of the </a:t>
            </a: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 7 (seven)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4C3C397-B312-470F-9CCE-E200BF90F6DB}"/>
              </a:ext>
            </a:extLst>
          </p:cNvPr>
          <p:cNvCxnSpPr>
            <a:cxnSpLocks/>
            <a:stCxn id="234" idx="1"/>
          </p:cNvCxnSpPr>
          <p:nvPr/>
        </p:nvCxnSpPr>
        <p:spPr>
          <a:xfrm flipH="1" flipV="1">
            <a:off x="7843185" y="2772901"/>
            <a:ext cx="965715" cy="22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0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13" grpId="0"/>
      <p:bldP spid="73" grpId="0" animBg="1"/>
      <p:bldP spid="79" grpId="0" animBg="1"/>
      <p:bldP spid="83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229" grpId="0"/>
      <p:bldP spid="23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Convolutional layers are generated?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2050" name="Picture 2" descr="Screen Shot 2016-07-24 at 11.25.13 PM">
            <a:extLst>
              <a:ext uri="{FF2B5EF4-FFF2-40B4-BE49-F238E27FC236}">
                <a16:creationId xmlns:a16="http://schemas.microsoft.com/office/drawing/2014/main" id="{ECF72038-DD73-4A9B-896A-A559A2CD6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56" y="2573583"/>
            <a:ext cx="1896236" cy="171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DF275-38AD-4AA8-9D8B-DA79C4DA472A}"/>
              </a:ext>
            </a:extLst>
          </p:cNvPr>
          <p:cNvSpPr/>
          <p:nvPr/>
        </p:nvSpPr>
        <p:spPr>
          <a:xfrm>
            <a:off x="1744010" y="4290647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pic>
        <p:nvPicPr>
          <p:cNvPr id="2052" name="Picture 4" descr="Screen Shot 2016-07-24 at 11.25.24 PM">
            <a:extLst>
              <a:ext uri="{FF2B5EF4-FFF2-40B4-BE49-F238E27FC236}">
                <a16:creationId xmlns:a16="http://schemas.microsoft.com/office/drawing/2014/main" id="{53B2C82A-C32F-4250-9C9F-FFDB860AC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71" y="2930444"/>
            <a:ext cx="1178528" cy="100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80F79D5-D08B-4EEC-A9E0-A4F9C5A6B501}"/>
              </a:ext>
            </a:extLst>
          </p:cNvPr>
          <p:cNvSpPr/>
          <p:nvPr/>
        </p:nvSpPr>
        <p:spPr>
          <a:xfrm>
            <a:off x="5189981" y="3921315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IN" dirty="0"/>
          </a:p>
        </p:txBody>
      </p:sp>
      <p:sp>
        <p:nvSpPr>
          <p:cNvPr id="45" name="Star: 7 Points 44">
            <a:extLst>
              <a:ext uri="{FF2B5EF4-FFF2-40B4-BE49-F238E27FC236}">
                <a16:creationId xmlns:a16="http://schemas.microsoft.com/office/drawing/2014/main" id="{8FDD0AEA-8CDF-4970-99A3-B09839E431A9}"/>
              </a:ext>
            </a:extLst>
          </p:cNvPr>
          <p:cNvSpPr/>
          <p:nvPr/>
        </p:nvSpPr>
        <p:spPr>
          <a:xfrm>
            <a:off x="3993924" y="3326606"/>
            <a:ext cx="211015" cy="211015"/>
          </a:xfrm>
          <a:prstGeom prst="star7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4" name="Picture 6" descr="Convolution_schematic">
            <a:extLst>
              <a:ext uri="{FF2B5EF4-FFF2-40B4-BE49-F238E27FC236}">
                <a16:creationId xmlns:a16="http://schemas.microsoft.com/office/drawing/2014/main" id="{35652AC6-D545-45AD-AC12-86E00B9E9B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37" y="2224482"/>
            <a:ext cx="3895135" cy="284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091FFF-2FE9-4BE7-8EC5-8F96717A6BA5}"/>
                  </a:ext>
                </a:extLst>
              </p:cNvPr>
              <p:cNvSpPr txBox="1"/>
              <p:nvPr/>
            </p:nvSpPr>
            <p:spPr>
              <a:xfrm>
                <a:off x="6808531" y="3293613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091FFF-2FE9-4BE7-8EC5-8F96717A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531" y="3293613"/>
                <a:ext cx="226024" cy="276999"/>
              </a:xfrm>
              <a:prstGeom prst="rect">
                <a:avLst/>
              </a:prstGeom>
              <a:blipFill>
                <a:blip r:embed="rId5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46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1283649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filters do we need?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FA786-43A2-49CC-A7D9-7E8217E6F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61" y="1808369"/>
            <a:ext cx="6810894" cy="38288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BF9C2C-2DB4-4864-A952-E25071F03992}"/>
              </a:ext>
            </a:extLst>
          </p:cNvPr>
          <p:cNvSpPr/>
          <p:nvPr/>
        </p:nvSpPr>
        <p:spPr>
          <a:xfrm>
            <a:off x="2998175" y="3886200"/>
            <a:ext cx="1301263" cy="11869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45807C-1E06-4F0B-BF63-4D7076335B8B}"/>
              </a:ext>
            </a:extLst>
          </p:cNvPr>
          <p:cNvSpPr/>
          <p:nvPr/>
        </p:nvSpPr>
        <p:spPr>
          <a:xfrm>
            <a:off x="8688577" y="1652981"/>
            <a:ext cx="22565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may like to detect: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Whiskers</a:t>
            </a: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68CF6602-D10E-490A-8B0D-53930E345931}"/>
              </a:ext>
            </a:extLst>
          </p:cNvPr>
          <p:cNvCxnSpPr>
            <a:stCxn id="25" idx="1"/>
          </p:cNvCxnSpPr>
          <p:nvPr/>
        </p:nvCxnSpPr>
        <p:spPr>
          <a:xfrm flipH="1">
            <a:off x="4376418" y="2253146"/>
            <a:ext cx="4312159" cy="2226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26E6A75-08EA-4937-8944-C6B77AA3D472}"/>
              </a:ext>
            </a:extLst>
          </p:cNvPr>
          <p:cNvSpPr/>
          <p:nvPr/>
        </p:nvSpPr>
        <p:spPr>
          <a:xfrm>
            <a:off x="8688577" y="3181747"/>
            <a:ext cx="346761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for every features in the image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convolve different filters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respect to the image to detect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those features. For instance, one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for teeth, one for tongue and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for whiskers and then we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up those convolutional layers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one final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970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967126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filters do we need?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D1FBE-A7D0-4369-9B9F-8C7272CBB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22" y="1314270"/>
            <a:ext cx="3113354" cy="2114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0D8A7-1B12-445D-84DE-60B2529AA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15" y="3508130"/>
            <a:ext cx="5012768" cy="1341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F35782-791B-4D8E-86B5-6DF5561D7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7" y="5008325"/>
            <a:ext cx="9160025" cy="15629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9C1869-E619-4607-8845-C55DDA63608A}"/>
              </a:ext>
            </a:extLst>
          </p:cNvPr>
          <p:cNvSpPr/>
          <p:nvPr/>
        </p:nvSpPr>
        <p:spPr>
          <a:xfrm>
            <a:off x="7815580" y="1993511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970A6-5870-4C35-9DB5-391D58C86E15}"/>
              </a:ext>
            </a:extLst>
          </p:cNvPr>
          <p:cNvSpPr/>
          <p:nvPr/>
        </p:nvSpPr>
        <p:spPr>
          <a:xfrm>
            <a:off x="8602383" y="3855930"/>
            <a:ext cx="33544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filters to detect four different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in the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967126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filters do we need?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9BF52-2C54-401D-88EE-DF3A8177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39" y="1608203"/>
            <a:ext cx="8306520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97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E9508EDD-741B-4FB1-A916-E240E09E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49" y="1247803"/>
            <a:ext cx="2375082" cy="156845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BE168F8-104F-4494-A189-36B8C5FE4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178" y="2404748"/>
            <a:ext cx="2392748" cy="158760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DC337BA-59F7-4DA4-ACF9-1D79034AD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26" y="3580847"/>
            <a:ext cx="2392748" cy="1568451"/>
          </a:xfrm>
          <a:prstGeom prst="rect">
            <a:avLst/>
          </a:prstGeom>
        </p:spPr>
      </p:pic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967126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filters do we need?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A9F1E-6FBF-4221-8E33-ED000E840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9" y="2395044"/>
            <a:ext cx="3472462" cy="235865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298FFC3-BF60-422E-B117-2A0DDF6EE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50" y="2395044"/>
            <a:ext cx="2242272" cy="224227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6FB0607-6F99-43BC-BECD-92E10E9FA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00" y="4819848"/>
            <a:ext cx="2392749" cy="1599001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A2406B6-3526-46DA-9C51-6CA3E5A3B065}"/>
              </a:ext>
            </a:extLst>
          </p:cNvPr>
          <p:cNvCxnSpPr>
            <a:cxnSpLocks/>
          </p:cNvCxnSpPr>
          <p:nvPr/>
        </p:nvCxnSpPr>
        <p:spPr>
          <a:xfrm flipV="1">
            <a:off x="6452200" y="1237601"/>
            <a:ext cx="3272825" cy="35822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37A5CE-664F-484B-A069-22BFCFA7BB3E}"/>
              </a:ext>
            </a:extLst>
          </p:cNvPr>
          <p:cNvCxnSpPr>
            <a:cxnSpLocks/>
          </p:cNvCxnSpPr>
          <p:nvPr/>
        </p:nvCxnSpPr>
        <p:spPr>
          <a:xfrm flipV="1">
            <a:off x="8844949" y="2779702"/>
            <a:ext cx="3191116" cy="361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46C6597-7FA6-4487-BBF7-CA0B078B40B5}"/>
              </a:ext>
            </a:extLst>
          </p:cNvPr>
          <p:cNvCxnSpPr>
            <a:cxnSpLocks/>
          </p:cNvCxnSpPr>
          <p:nvPr/>
        </p:nvCxnSpPr>
        <p:spPr>
          <a:xfrm flipV="1">
            <a:off x="8844949" y="1247803"/>
            <a:ext cx="3188031" cy="35720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87036FA-080D-469F-BFD0-322EA24CA9C4}"/>
              </a:ext>
            </a:extLst>
          </p:cNvPr>
          <p:cNvCxnSpPr>
            <a:stCxn id="11" idx="3"/>
          </p:cNvCxnSpPr>
          <p:nvPr/>
        </p:nvCxnSpPr>
        <p:spPr>
          <a:xfrm>
            <a:off x="3687641" y="3574370"/>
            <a:ext cx="688777" cy="6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9A01C1-48F3-4C83-A2FD-92509221ED77}"/>
              </a:ext>
            </a:extLst>
          </p:cNvPr>
          <p:cNvCxnSpPr/>
          <p:nvPr/>
        </p:nvCxnSpPr>
        <p:spPr>
          <a:xfrm>
            <a:off x="6684393" y="3567893"/>
            <a:ext cx="688777" cy="6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FAE61E5-8064-4295-94E2-F40AF07EF430}"/>
              </a:ext>
            </a:extLst>
          </p:cNvPr>
          <p:cNvSpPr/>
          <p:nvPr/>
        </p:nvSpPr>
        <p:spPr>
          <a:xfrm>
            <a:off x="1362146" y="4841385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C6C2A9-CD22-4E54-97FF-0F31D8714759}"/>
              </a:ext>
            </a:extLst>
          </p:cNvPr>
          <p:cNvSpPr/>
          <p:nvPr/>
        </p:nvSpPr>
        <p:spPr>
          <a:xfrm>
            <a:off x="5016526" y="4841385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023381-1A60-42D7-9DBA-58EE657D36D4}"/>
              </a:ext>
            </a:extLst>
          </p:cNvPr>
          <p:cNvSpPr/>
          <p:nvPr/>
        </p:nvSpPr>
        <p:spPr>
          <a:xfrm>
            <a:off x="9020309" y="6404122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033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F47F17F-430C-4981-ADD2-58F6DA9DC84D}"/>
              </a:ext>
            </a:extLst>
          </p:cNvPr>
          <p:cNvSpPr/>
          <p:nvPr/>
        </p:nvSpPr>
        <p:spPr>
          <a:xfrm>
            <a:off x="6010093" y="2750710"/>
            <a:ext cx="2114731" cy="206729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67A95A-9AC7-45C9-8C2B-99EE66612A8A}"/>
              </a:ext>
            </a:extLst>
          </p:cNvPr>
          <p:cNvSpPr/>
          <p:nvPr/>
        </p:nvSpPr>
        <p:spPr>
          <a:xfrm>
            <a:off x="2909474" y="1476376"/>
            <a:ext cx="957676" cy="98165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C240D2-D194-4614-8980-818D197739A2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3867150" y="1967202"/>
            <a:ext cx="2452638" cy="108625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255875-A84F-477F-9AF6-82531E6D476C}"/>
                  </a:ext>
                </a:extLst>
              </p:cNvPr>
              <p:cNvSpPr/>
              <p:nvPr/>
            </p:nvSpPr>
            <p:spPr>
              <a:xfrm>
                <a:off x="3081395" y="1782536"/>
                <a:ext cx="6641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255875-A84F-477F-9AF6-82531E6D4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395" y="1782536"/>
                <a:ext cx="66413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6F08E40F-A320-47A2-81D9-D46D7E253E4F}"/>
              </a:ext>
            </a:extLst>
          </p:cNvPr>
          <p:cNvSpPr/>
          <p:nvPr/>
        </p:nvSpPr>
        <p:spPr>
          <a:xfrm>
            <a:off x="2909474" y="2600326"/>
            <a:ext cx="957676" cy="98165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E83B44-DC02-4C5D-910B-8ECA427C1BB6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867150" y="3091152"/>
            <a:ext cx="2166982" cy="4531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9B9FEBC-308A-4725-AAE0-42DCA2A66986}"/>
              </a:ext>
            </a:extLst>
          </p:cNvPr>
          <p:cNvSpPr/>
          <p:nvPr/>
        </p:nvSpPr>
        <p:spPr>
          <a:xfrm>
            <a:off x="2918999" y="4610101"/>
            <a:ext cx="948151" cy="96825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A1BE1C-5E2C-465C-B24D-AE2E4329B973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3867150" y="4139894"/>
            <a:ext cx="2228850" cy="95433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B6F2474-88CC-4F1D-B09B-60118B3BE177}"/>
              </a:ext>
            </a:extLst>
          </p:cNvPr>
          <p:cNvSpPr/>
          <p:nvPr/>
        </p:nvSpPr>
        <p:spPr>
          <a:xfrm>
            <a:off x="2928524" y="5715001"/>
            <a:ext cx="938626" cy="96825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414126-FB30-4F6C-9B0E-4011A9632817}"/>
              </a:ext>
            </a:extLst>
          </p:cNvPr>
          <p:cNvCxnSpPr>
            <a:cxnSpLocks/>
            <a:stCxn id="42" idx="6"/>
            <a:endCxn id="5" idx="3"/>
          </p:cNvCxnSpPr>
          <p:nvPr/>
        </p:nvCxnSpPr>
        <p:spPr>
          <a:xfrm flipV="1">
            <a:off x="3867150" y="4515253"/>
            <a:ext cx="2452638" cy="168387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7F475C9-0AE4-43C7-B489-09DAAAC75CDD}"/>
                  </a:ext>
                </a:extLst>
              </p:cNvPr>
              <p:cNvSpPr/>
              <p:nvPr/>
            </p:nvSpPr>
            <p:spPr>
              <a:xfrm>
                <a:off x="3164440" y="2944597"/>
                <a:ext cx="483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7F475C9-0AE4-43C7-B489-09DAAAC75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40" y="2944597"/>
                <a:ext cx="4838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5E11C57-3D3B-4F57-9C94-C6F9BFCD5FE8}"/>
                  </a:ext>
                </a:extLst>
              </p:cNvPr>
              <p:cNvSpPr/>
              <p:nvPr/>
            </p:nvSpPr>
            <p:spPr>
              <a:xfrm>
                <a:off x="3164440" y="4909469"/>
                <a:ext cx="497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5E11C57-3D3B-4F57-9C94-C6F9BFCD5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40" y="4909469"/>
                <a:ext cx="4979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E6CD626-1573-481F-8701-D376AA1A4055}"/>
              </a:ext>
            </a:extLst>
          </p:cNvPr>
          <p:cNvSpPr/>
          <p:nvPr/>
        </p:nvSpPr>
        <p:spPr>
          <a:xfrm>
            <a:off x="3230349" y="6048559"/>
            <a:ext cx="230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A4F01E7-7A6B-43DF-93E7-2E266CC60016}"/>
              </a:ext>
            </a:extLst>
          </p:cNvPr>
          <p:cNvCxnSpPr>
            <a:stCxn id="5" idx="0"/>
            <a:endCxn id="5" idx="4"/>
          </p:cNvCxnSpPr>
          <p:nvPr/>
        </p:nvCxnSpPr>
        <p:spPr>
          <a:xfrm>
            <a:off x="7067459" y="2750710"/>
            <a:ext cx="0" cy="20672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E412A9B-AAC3-4706-AB55-5F031EE7245C}"/>
                  </a:ext>
                </a:extLst>
              </p:cNvPr>
              <p:cNvSpPr/>
              <p:nvPr/>
            </p:nvSpPr>
            <p:spPr>
              <a:xfrm>
                <a:off x="6038668" y="3308626"/>
                <a:ext cx="113365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𝑊𝑥</m:t>
                        </m:r>
                      </m:e>
                    </m:nary>
                  </m:oMath>
                </a14:m>
                <a:r>
                  <a:rPr lang="en-IN" dirty="0"/>
                  <a:t> + b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E412A9B-AAC3-4706-AB55-5F031EE7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668" y="3308626"/>
                <a:ext cx="1133654" cy="923330"/>
              </a:xfrm>
              <a:prstGeom prst="rect">
                <a:avLst/>
              </a:prstGeom>
              <a:blipFill>
                <a:blip r:embed="rId5"/>
                <a:stretch>
                  <a:fillRect l="-30108" t="-3974" b="-741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38C8888B-3369-4CF9-AC17-676A5A5E8C2E}"/>
              </a:ext>
            </a:extLst>
          </p:cNvPr>
          <p:cNvSpPr/>
          <p:nvPr/>
        </p:nvSpPr>
        <p:spPr>
          <a:xfrm>
            <a:off x="7024919" y="3430370"/>
            <a:ext cx="1205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2C0EFAF-7C52-49C1-AA94-B9A367BEFDD7}"/>
              </a:ext>
            </a:extLst>
          </p:cNvPr>
          <p:cNvCxnSpPr>
            <a:cxnSpLocks/>
          </p:cNvCxnSpPr>
          <p:nvPr/>
        </p:nvCxnSpPr>
        <p:spPr>
          <a:xfrm>
            <a:off x="8139273" y="3819359"/>
            <a:ext cx="1119511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F032C59B-1C98-4A21-9039-401D33299068}"/>
              </a:ext>
            </a:extLst>
          </p:cNvPr>
          <p:cNvSpPr/>
          <p:nvPr/>
        </p:nvSpPr>
        <p:spPr>
          <a:xfrm>
            <a:off x="9111075" y="3634693"/>
            <a:ext cx="1205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E0573A2-358C-4CF0-B995-57BD3B6064BC}"/>
              </a:ext>
            </a:extLst>
          </p:cNvPr>
          <p:cNvSpPr/>
          <p:nvPr/>
        </p:nvSpPr>
        <p:spPr>
          <a:xfrm>
            <a:off x="3276600" y="3676650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3C994D-D963-4DDA-B658-5BD920E9A85F}"/>
              </a:ext>
            </a:extLst>
          </p:cNvPr>
          <p:cNvSpPr/>
          <p:nvPr/>
        </p:nvSpPr>
        <p:spPr>
          <a:xfrm>
            <a:off x="3276600" y="3876675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1564466-7AA0-47BB-AB72-30030CF41603}"/>
              </a:ext>
            </a:extLst>
          </p:cNvPr>
          <p:cNvSpPr/>
          <p:nvPr/>
        </p:nvSpPr>
        <p:spPr>
          <a:xfrm>
            <a:off x="3276600" y="4057650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B619AC-418C-41A0-BE27-8F664E181DB6}"/>
              </a:ext>
            </a:extLst>
          </p:cNvPr>
          <p:cNvSpPr/>
          <p:nvPr/>
        </p:nvSpPr>
        <p:spPr>
          <a:xfrm>
            <a:off x="3276600" y="4248150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4538D79-1D8E-4392-8996-4BB1E4E9C929}"/>
              </a:ext>
            </a:extLst>
          </p:cNvPr>
          <p:cNvSpPr/>
          <p:nvPr/>
        </p:nvSpPr>
        <p:spPr>
          <a:xfrm>
            <a:off x="3276600" y="4438650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46BE5E3-D1C8-4F37-9C21-7E841302AE6F}"/>
                  </a:ext>
                </a:extLst>
              </p:cNvPr>
              <p:cNvSpPr/>
              <p:nvPr/>
            </p:nvSpPr>
            <p:spPr>
              <a:xfrm>
                <a:off x="4854205" y="2121520"/>
                <a:ext cx="528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46BE5E3-D1C8-4F37-9C21-7E841302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205" y="2121520"/>
                <a:ext cx="5285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C3779F0-72FA-4E16-B338-7D3876803341}"/>
                  </a:ext>
                </a:extLst>
              </p:cNvPr>
              <p:cNvSpPr/>
              <p:nvPr/>
            </p:nvSpPr>
            <p:spPr>
              <a:xfrm>
                <a:off x="4824826" y="2994513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C3779F0-72FA-4E16-B338-7D3876803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26" y="2994513"/>
                <a:ext cx="5338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0BDE0C9-C0D0-4D64-9433-1F2D48B89439}"/>
                  </a:ext>
                </a:extLst>
              </p:cNvPr>
              <p:cNvSpPr/>
              <p:nvPr/>
            </p:nvSpPr>
            <p:spPr>
              <a:xfrm>
                <a:off x="4824826" y="4120666"/>
                <a:ext cx="5290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0BDE0C9-C0D0-4D64-9433-1F2D48B89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26" y="4120666"/>
                <a:ext cx="5290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B54B7CF-9079-43CC-BAD8-69601D5573F6}"/>
                  </a:ext>
                </a:extLst>
              </p:cNvPr>
              <p:cNvSpPr/>
              <p:nvPr/>
            </p:nvSpPr>
            <p:spPr>
              <a:xfrm>
                <a:off x="4706024" y="4928789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𝑖𝑎𝑠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B54B7CF-9079-43CC-BAD8-69601D557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024" y="4928789"/>
                <a:ext cx="6767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itle 1">
            <a:extLst>
              <a:ext uri="{FF2B5EF4-FFF2-40B4-BE49-F238E27FC236}">
                <a16:creationId xmlns:a16="http://schemas.microsoft.com/office/drawing/2014/main" id="{8BC37C84-C8D6-49AE-9C5C-559B9CB41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51" y="136797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Perceptron: Building Block of Neural Networks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1043B49-3E71-44D3-A46F-112E70B70A27}"/>
              </a:ext>
            </a:extLst>
          </p:cNvPr>
          <p:cNvCxnSpPr/>
          <p:nvPr/>
        </p:nvCxnSpPr>
        <p:spPr>
          <a:xfrm>
            <a:off x="5124450" y="1476376"/>
            <a:ext cx="42291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02B73299-B6FD-4934-B665-9DEC505D9DA1}"/>
              </a:ext>
            </a:extLst>
          </p:cNvPr>
          <p:cNvSpPr/>
          <p:nvPr/>
        </p:nvSpPr>
        <p:spPr>
          <a:xfrm>
            <a:off x="6096000" y="1087193"/>
            <a:ext cx="2452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Propagation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593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61463" y="967126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filters do we need?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3104F-188F-411C-9873-D7C753B85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1967" b="5477"/>
          <a:stretch/>
        </p:blipFill>
        <p:spPr>
          <a:xfrm>
            <a:off x="1261463" y="1433173"/>
            <a:ext cx="4920983" cy="44577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F8FD78-943A-4700-8D44-CAD4C57DC0D2}"/>
              </a:ext>
            </a:extLst>
          </p:cNvPr>
          <p:cNvSpPr/>
          <p:nvPr/>
        </p:nvSpPr>
        <p:spPr>
          <a:xfrm>
            <a:off x="2109556" y="6092927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00AD73-A845-4DC3-AD27-8D97963D4E98}"/>
              </a:ext>
            </a:extLst>
          </p:cNvPr>
          <p:cNvCxnSpPr/>
          <p:nvPr/>
        </p:nvCxnSpPr>
        <p:spPr>
          <a:xfrm>
            <a:off x="5287840" y="4163455"/>
            <a:ext cx="688777" cy="6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588471-BD88-47AB-BC2A-37F5E7DDC3DF}"/>
                  </a:ext>
                </a:extLst>
              </p:cNvPr>
              <p:cNvSpPr txBox="1"/>
              <p:nvPr/>
            </p:nvSpPr>
            <p:spPr>
              <a:xfrm>
                <a:off x="5976617" y="4031432"/>
                <a:ext cx="1637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𝐶𝑂𝑁𝑉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𝐿𝐴𝑌𝐸𝑅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588471-BD88-47AB-BC2A-37F5E7DDC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17" y="4031432"/>
                <a:ext cx="1637563" cy="276999"/>
              </a:xfrm>
              <a:prstGeom prst="rect">
                <a:avLst/>
              </a:prstGeom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1E64A8-6A06-4195-BA9F-3B653D3C02E9}"/>
              </a:ext>
            </a:extLst>
          </p:cNvPr>
          <p:cNvCxnSpPr/>
          <p:nvPr/>
        </p:nvCxnSpPr>
        <p:spPr>
          <a:xfrm>
            <a:off x="7708654" y="4166387"/>
            <a:ext cx="688777" cy="6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C548EB-6AC2-4FF6-AA1B-A0576EF248A3}"/>
                  </a:ext>
                </a:extLst>
              </p:cNvPr>
              <p:cNvSpPr txBox="1"/>
              <p:nvPr/>
            </p:nvSpPr>
            <p:spPr>
              <a:xfrm>
                <a:off x="8397431" y="4034364"/>
                <a:ext cx="1637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𝐶𝑂𝑁𝑉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𝐿𝐴𝑌𝐸𝑅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C548EB-6AC2-4FF6-AA1B-A0576EF2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31" y="4034364"/>
                <a:ext cx="1637563" cy="276999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9B08C4-39B9-4135-826C-FB679C1E908A}"/>
              </a:ext>
            </a:extLst>
          </p:cNvPr>
          <p:cNvCxnSpPr/>
          <p:nvPr/>
        </p:nvCxnSpPr>
        <p:spPr>
          <a:xfrm>
            <a:off x="10129467" y="4169319"/>
            <a:ext cx="688777" cy="6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C0CFC8B-0CC3-492B-8916-258376CEEC4C}"/>
              </a:ext>
            </a:extLst>
          </p:cNvPr>
          <p:cNvSpPr/>
          <p:nvPr/>
        </p:nvSpPr>
        <p:spPr>
          <a:xfrm>
            <a:off x="10818244" y="398526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0127E14-C612-473B-BB7D-AD5F5B244472}"/>
              </a:ext>
            </a:extLst>
          </p:cNvPr>
          <p:cNvSpPr/>
          <p:nvPr/>
        </p:nvSpPr>
        <p:spPr>
          <a:xfrm rot="16200000">
            <a:off x="7536240" y="2192052"/>
            <a:ext cx="424183" cy="49209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C92BE7-8137-447A-B3FA-6099AE14CB8B}"/>
              </a:ext>
            </a:extLst>
          </p:cNvPr>
          <p:cNvSpPr/>
          <p:nvPr/>
        </p:nvSpPr>
        <p:spPr>
          <a:xfrm>
            <a:off x="5368877" y="4644318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is passed through multiple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convolutional layers to find out patterns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patterns (complex patterns)</a:t>
            </a:r>
          </a:p>
        </p:txBody>
      </p:sp>
    </p:spTree>
    <p:extLst>
      <p:ext uri="{BB962C8B-B14F-4D97-AF65-F5344CB8AC3E}">
        <p14:creationId xmlns:p14="http://schemas.microsoft.com/office/powerpoint/2010/main" val="1708580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79047" y="1195726"/>
            <a:ext cx="26964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parameters in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Stride of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52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4D2A98A2-54C3-4DB6-AADD-A4496E4AB28D}"/>
              </a:ext>
            </a:extLst>
          </p:cNvPr>
          <p:cNvSpPr/>
          <p:nvPr/>
        </p:nvSpPr>
        <p:spPr>
          <a:xfrm>
            <a:off x="6882723" y="2429922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79047" y="1195726"/>
            <a:ext cx="4575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parameters in CNN: Stride and Padding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91F1D-8692-49A3-8BD2-FE16C9F892F0}"/>
              </a:ext>
            </a:extLst>
          </p:cNvPr>
          <p:cNvSpPr/>
          <p:nvPr/>
        </p:nvSpPr>
        <p:spPr>
          <a:xfrm>
            <a:off x="3316455" y="2869515"/>
            <a:ext cx="752583" cy="76253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E2AF64-4EEE-4B3F-AA0C-5BE43E28522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692747" y="2869515"/>
            <a:ext cx="0" cy="762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A5731A-8465-4C1F-80B7-20E552ABBA49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316455" y="3250783"/>
            <a:ext cx="7525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52850EF-6E0B-4E5B-BA1B-AC145C37673D}"/>
              </a:ext>
            </a:extLst>
          </p:cNvPr>
          <p:cNvSpPr/>
          <p:nvPr/>
        </p:nvSpPr>
        <p:spPr>
          <a:xfrm>
            <a:off x="3331106" y="2857818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6B074-6783-438F-A218-0B47E030F757}"/>
              </a:ext>
            </a:extLst>
          </p:cNvPr>
          <p:cNvSpPr/>
          <p:nvPr/>
        </p:nvSpPr>
        <p:spPr>
          <a:xfrm>
            <a:off x="3668143" y="2878333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5F30C9-2F54-4869-BB61-3E174EEB55E3}"/>
              </a:ext>
            </a:extLst>
          </p:cNvPr>
          <p:cNvSpPr/>
          <p:nvPr/>
        </p:nvSpPr>
        <p:spPr>
          <a:xfrm>
            <a:off x="3336965" y="323295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6AED8-085A-4ECA-A678-08E6C6941BEC}"/>
              </a:ext>
            </a:extLst>
          </p:cNvPr>
          <p:cNvSpPr/>
          <p:nvPr/>
        </p:nvSpPr>
        <p:spPr>
          <a:xfrm>
            <a:off x="3717961" y="324468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4E9DFF-EB42-4C7D-95E2-2F5693F6F0EB}"/>
              </a:ext>
            </a:extLst>
          </p:cNvPr>
          <p:cNvSpPr/>
          <p:nvPr/>
        </p:nvSpPr>
        <p:spPr>
          <a:xfrm>
            <a:off x="3123105" y="3632000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filter/kernel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8A666F-A5BD-428C-A8B8-98A471659E58}"/>
              </a:ext>
            </a:extLst>
          </p:cNvPr>
          <p:cNvSpPr/>
          <p:nvPr/>
        </p:nvSpPr>
        <p:spPr>
          <a:xfrm>
            <a:off x="5348942" y="2421050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087D47-C660-4FAE-AE8A-3DAA99C1CEBC}"/>
              </a:ext>
            </a:extLst>
          </p:cNvPr>
          <p:cNvSpPr/>
          <p:nvPr/>
        </p:nvSpPr>
        <p:spPr>
          <a:xfrm>
            <a:off x="5348942" y="279629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CF345-EA92-419F-A98E-4EB1A588EE82}"/>
              </a:ext>
            </a:extLst>
          </p:cNvPr>
          <p:cNvSpPr/>
          <p:nvPr/>
        </p:nvSpPr>
        <p:spPr>
          <a:xfrm>
            <a:off x="5348942" y="3165630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9B2992-CB6E-45FF-9C97-2207AA96C990}"/>
              </a:ext>
            </a:extLst>
          </p:cNvPr>
          <p:cNvSpPr/>
          <p:nvPr/>
        </p:nvSpPr>
        <p:spPr>
          <a:xfrm>
            <a:off x="5348942" y="3534962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AC577B-EAB3-44DD-B949-CE054A9D8C9A}"/>
              </a:ext>
            </a:extLst>
          </p:cNvPr>
          <p:cNvSpPr/>
          <p:nvPr/>
        </p:nvSpPr>
        <p:spPr>
          <a:xfrm>
            <a:off x="5735805" y="2421050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003343-F8E5-409A-8D47-12F66653A39B}"/>
              </a:ext>
            </a:extLst>
          </p:cNvPr>
          <p:cNvSpPr/>
          <p:nvPr/>
        </p:nvSpPr>
        <p:spPr>
          <a:xfrm>
            <a:off x="6502343" y="2421050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CD0F-142A-4C23-A22B-DFB42F74F356}"/>
              </a:ext>
            </a:extLst>
          </p:cNvPr>
          <p:cNvSpPr/>
          <p:nvPr/>
        </p:nvSpPr>
        <p:spPr>
          <a:xfrm>
            <a:off x="5735806" y="2790382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DD10CD-59A4-47A0-A1C4-956989F94781}"/>
              </a:ext>
            </a:extLst>
          </p:cNvPr>
          <p:cNvSpPr/>
          <p:nvPr/>
        </p:nvSpPr>
        <p:spPr>
          <a:xfrm>
            <a:off x="6122668" y="2790382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57CA15-0835-4993-8436-6EF0C4DF3354}"/>
              </a:ext>
            </a:extLst>
          </p:cNvPr>
          <p:cNvSpPr/>
          <p:nvPr/>
        </p:nvSpPr>
        <p:spPr>
          <a:xfrm>
            <a:off x="6500738" y="2790382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A1ECC0-50F8-4636-BD34-45BA42FC554D}"/>
              </a:ext>
            </a:extLst>
          </p:cNvPr>
          <p:cNvSpPr/>
          <p:nvPr/>
        </p:nvSpPr>
        <p:spPr>
          <a:xfrm>
            <a:off x="5735805" y="315971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FD7986-220F-444C-9588-02DF25BF4D0A}"/>
              </a:ext>
            </a:extLst>
          </p:cNvPr>
          <p:cNvSpPr/>
          <p:nvPr/>
        </p:nvSpPr>
        <p:spPr>
          <a:xfrm>
            <a:off x="6131460" y="3159714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82FF44-A909-4221-B0E5-D7BA30BB7B85}"/>
              </a:ext>
            </a:extLst>
          </p:cNvPr>
          <p:cNvSpPr/>
          <p:nvPr/>
        </p:nvSpPr>
        <p:spPr>
          <a:xfrm>
            <a:off x="5735804" y="352904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3569DE-57D8-4A6D-9117-CBFB5B7F8DFF}"/>
              </a:ext>
            </a:extLst>
          </p:cNvPr>
          <p:cNvSpPr/>
          <p:nvPr/>
        </p:nvSpPr>
        <p:spPr>
          <a:xfrm>
            <a:off x="6500738" y="315971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093694-EC77-4FCF-A3A7-9AADA7F26BF8}"/>
              </a:ext>
            </a:extLst>
          </p:cNvPr>
          <p:cNvSpPr/>
          <p:nvPr/>
        </p:nvSpPr>
        <p:spPr>
          <a:xfrm>
            <a:off x="6131460" y="352904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51D0D3-51F6-4273-B078-89BF248173AF}"/>
              </a:ext>
            </a:extLst>
          </p:cNvPr>
          <p:cNvSpPr/>
          <p:nvPr/>
        </p:nvSpPr>
        <p:spPr>
          <a:xfrm>
            <a:off x="6500738" y="352904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824BAE-F3F0-479A-A344-C1F47D17FAE1}"/>
              </a:ext>
            </a:extLst>
          </p:cNvPr>
          <p:cNvSpPr/>
          <p:nvPr/>
        </p:nvSpPr>
        <p:spPr>
          <a:xfrm>
            <a:off x="6123240" y="2412258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C1CC37-0BE0-4072-84BA-0AF5138DBD59}"/>
              </a:ext>
            </a:extLst>
          </p:cNvPr>
          <p:cNvSpPr/>
          <p:nvPr/>
        </p:nvSpPr>
        <p:spPr>
          <a:xfrm>
            <a:off x="5762182" y="242992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44CB02-B429-40C6-AA07-B76B438F1AC1}"/>
              </a:ext>
            </a:extLst>
          </p:cNvPr>
          <p:cNvSpPr/>
          <p:nvPr/>
        </p:nvSpPr>
        <p:spPr>
          <a:xfrm>
            <a:off x="6160764" y="242406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DBFEB8-4629-4FA8-A0E0-30FE7E6FB23F}"/>
              </a:ext>
            </a:extLst>
          </p:cNvPr>
          <p:cNvSpPr/>
          <p:nvPr/>
        </p:nvSpPr>
        <p:spPr>
          <a:xfrm>
            <a:off x="6550555" y="242699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97FB03-9730-47E9-A566-F28F342836BD}"/>
              </a:ext>
            </a:extLst>
          </p:cNvPr>
          <p:cNvSpPr/>
          <p:nvPr/>
        </p:nvSpPr>
        <p:spPr>
          <a:xfrm>
            <a:off x="6544693" y="278161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B94625-142C-41AC-A6FC-B0C750AFDD7C}"/>
              </a:ext>
            </a:extLst>
          </p:cNvPr>
          <p:cNvSpPr/>
          <p:nvPr/>
        </p:nvSpPr>
        <p:spPr>
          <a:xfrm>
            <a:off x="6178349" y="316261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4F6ACF-13E3-40E3-9076-7F1B41965221}"/>
              </a:ext>
            </a:extLst>
          </p:cNvPr>
          <p:cNvSpPr/>
          <p:nvPr/>
        </p:nvSpPr>
        <p:spPr>
          <a:xfrm>
            <a:off x="5776832" y="352602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2C60A8-5768-4970-986C-284C0A335D78}"/>
              </a:ext>
            </a:extLst>
          </p:cNvPr>
          <p:cNvCxnSpPr>
            <a:cxnSpLocks/>
          </p:cNvCxnSpPr>
          <p:nvPr/>
        </p:nvCxnSpPr>
        <p:spPr>
          <a:xfrm>
            <a:off x="4784774" y="2412258"/>
            <a:ext cx="0" cy="18791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7DA1A19-3F9A-4325-B600-18F205A76FF8}"/>
              </a:ext>
            </a:extLst>
          </p:cNvPr>
          <p:cNvSpPr/>
          <p:nvPr/>
        </p:nvSpPr>
        <p:spPr>
          <a:xfrm>
            <a:off x="5357152" y="2414762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AEDB8F-33FB-47D1-B903-686286FE19EA}"/>
              </a:ext>
            </a:extLst>
          </p:cNvPr>
          <p:cNvSpPr/>
          <p:nvPr/>
        </p:nvSpPr>
        <p:spPr>
          <a:xfrm>
            <a:off x="5351875" y="392762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66C6E-4B88-4838-97EA-4CAAA8E936F8}"/>
              </a:ext>
            </a:extLst>
          </p:cNvPr>
          <p:cNvSpPr/>
          <p:nvPr/>
        </p:nvSpPr>
        <p:spPr>
          <a:xfrm>
            <a:off x="5387936" y="392207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7034AB-4A25-46B1-A7FF-4E8A8289E2D9}"/>
              </a:ext>
            </a:extLst>
          </p:cNvPr>
          <p:cNvSpPr/>
          <p:nvPr/>
        </p:nvSpPr>
        <p:spPr>
          <a:xfrm>
            <a:off x="5731665" y="390429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A7A61A8-16DA-4318-978B-EDE273987E4F}"/>
              </a:ext>
            </a:extLst>
          </p:cNvPr>
          <p:cNvSpPr/>
          <p:nvPr/>
        </p:nvSpPr>
        <p:spPr>
          <a:xfrm>
            <a:off x="6139355" y="390429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7857F3-DF46-4D74-93BE-A33D354DA631}"/>
              </a:ext>
            </a:extLst>
          </p:cNvPr>
          <p:cNvSpPr/>
          <p:nvPr/>
        </p:nvSpPr>
        <p:spPr>
          <a:xfrm>
            <a:off x="6503671" y="390429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67D42E1-F026-4FB9-AC88-AFE7E1938057}"/>
              </a:ext>
            </a:extLst>
          </p:cNvPr>
          <p:cNvSpPr/>
          <p:nvPr/>
        </p:nvSpPr>
        <p:spPr>
          <a:xfrm>
            <a:off x="6901115" y="242105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732BFF-F71D-44B2-8193-EF4AAA6D9CAF}"/>
              </a:ext>
            </a:extLst>
          </p:cNvPr>
          <p:cNvSpPr/>
          <p:nvPr/>
        </p:nvSpPr>
        <p:spPr>
          <a:xfrm>
            <a:off x="6883138" y="279917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72A93F2-CA82-4E0C-B81E-5975B294832F}"/>
              </a:ext>
            </a:extLst>
          </p:cNvPr>
          <p:cNvSpPr/>
          <p:nvPr/>
        </p:nvSpPr>
        <p:spPr>
          <a:xfrm>
            <a:off x="6878808" y="315963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D710E1-7BDC-46E5-A3BD-5832CE8C6DB0}"/>
              </a:ext>
            </a:extLst>
          </p:cNvPr>
          <p:cNvSpPr/>
          <p:nvPr/>
        </p:nvSpPr>
        <p:spPr>
          <a:xfrm>
            <a:off x="6878808" y="352888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962DFE4-4CC5-4532-83DB-C1A84896F2AF}"/>
              </a:ext>
            </a:extLst>
          </p:cNvPr>
          <p:cNvSpPr/>
          <p:nvPr/>
        </p:nvSpPr>
        <p:spPr>
          <a:xfrm>
            <a:off x="6888497" y="390429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2BDF1C-71EF-4EC8-9D35-9B9391C12273}"/>
              </a:ext>
            </a:extLst>
          </p:cNvPr>
          <p:cNvSpPr/>
          <p:nvPr/>
        </p:nvSpPr>
        <p:spPr>
          <a:xfrm>
            <a:off x="8550810" y="2429842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ECE42B-287A-43DB-8C02-48D1D4BB20CD}"/>
              </a:ext>
            </a:extLst>
          </p:cNvPr>
          <p:cNvSpPr/>
          <p:nvPr/>
        </p:nvSpPr>
        <p:spPr>
          <a:xfrm>
            <a:off x="6113056" y="2420858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32DAB7E-EA12-4EAA-85AF-7CCC7DBED548}"/>
              </a:ext>
            </a:extLst>
          </p:cNvPr>
          <p:cNvSpPr/>
          <p:nvPr/>
        </p:nvSpPr>
        <p:spPr>
          <a:xfrm>
            <a:off x="8928880" y="2429842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A99670-3656-47E0-9629-CBF539D3D9B0}"/>
              </a:ext>
            </a:extLst>
          </p:cNvPr>
          <p:cNvSpPr/>
          <p:nvPr/>
        </p:nvSpPr>
        <p:spPr>
          <a:xfrm>
            <a:off x="6859816" y="2426954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2AB3B4A-F0C4-4EF3-B2D9-83A10C0C67EB}"/>
              </a:ext>
            </a:extLst>
          </p:cNvPr>
          <p:cNvSpPr/>
          <p:nvPr/>
        </p:nvSpPr>
        <p:spPr>
          <a:xfrm>
            <a:off x="9306950" y="2429842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664245-0DFE-4279-9179-5C48603DCA29}"/>
              </a:ext>
            </a:extLst>
          </p:cNvPr>
          <p:cNvSpPr/>
          <p:nvPr/>
        </p:nvSpPr>
        <p:spPr>
          <a:xfrm>
            <a:off x="5355179" y="3174502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2B2C3B2-966F-4C4C-A49A-3FD33454D753}"/>
              </a:ext>
            </a:extLst>
          </p:cNvPr>
          <p:cNvSpPr/>
          <p:nvPr/>
        </p:nvSpPr>
        <p:spPr>
          <a:xfrm>
            <a:off x="8550810" y="2812215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3474B8-D9D0-4F11-A7B2-787CD5297BFA}"/>
              </a:ext>
            </a:extLst>
          </p:cNvPr>
          <p:cNvSpPr/>
          <p:nvPr/>
        </p:nvSpPr>
        <p:spPr>
          <a:xfrm>
            <a:off x="6111746" y="3182170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3499D-4A99-4918-806C-9E22DFA990F5}"/>
              </a:ext>
            </a:extLst>
          </p:cNvPr>
          <p:cNvSpPr/>
          <p:nvPr/>
        </p:nvSpPr>
        <p:spPr>
          <a:xfrm>
            <a:off x="8928880" y="2811590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18E1866-9D85-4249-95B7-929126C2FF11}"/>
              </a:ext>
            </a:extLst>
          </p:cNvPr>
          <p:cNvSpPr/>
          <p:nvPr/>
        </p:nvSpPr>
        <p:spPr>
          <a:xfrm>
            <a:off x="6859851" y="3178960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D3565A-76F6-45B8-999E-82B404DFE4B5}"/>
              </a:ext>
            </a:extLst>
          </p:cNvPr>
          <p:cNvSpPr/>
          <p:nvPr/>
        </p:nvSpPr>
        <p:spPr>
          <a:xfrm>
            <a:off x="9306950" y="2811590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89F23D9-7360-4EC5-A58B-81FB7773210C}"/>
              </a:ext>
            </a:extLst>
          </p:cNvPr>
          <p:cNvSpPr/>
          <p:nvPr/>
        </p:nvSpPr>
        <p:spPr>
          <a:xfrm>
            <a:off x="5358086" y="3943482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9B2F2BD-5417-4633-874F-E11DE909B81B}"/>
              </a:ext>
            </a:extLst>
          </p:cNvPr>
          <p:cNvSpPr/>
          <p:nvPr/>
        </p:nvSpPr>
        <p:spPr>
          <a:xfrm>
            <a:off x="8550810" y="3193181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960BCC-8878-4B16-B0ED-2235A213164A}"/>
              </a:ext>
            </a:extLst>
          </p:cNvPr>
          <p:cNvSpPr/>
          <p:nvPr/>
        </p:nvSpPr>
        <p:spPr>
          <a:xfrm>
            <a:off x="6112549" y="3940783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37D1A0A-DDC4-40AE-81CA-21856D4364F4}"/>
              </a:ext>
            </a:extLst>
          </p:cNvPr>
          <p:cNvSpPr/>
          <p:nvPr/>
        </p:nvSpPr>
        <p:spPr>
          <a:xfrm>
            <a:off x="8928880" y="3193181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40FB29-663A-453C-BAD5-1BDA0CE469EC}"/>
              </a:ext>
            </a:extLst>
          </p:cNvPr>
          <p:cNvSpPr/>
          <p:nvPr/>
        </p:nvSpPr>
        <p:spPr>
          <a:xfrm>
            <a:off x="6859109" y="3935555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7B106BA-4ACE-4F3B-8126-E91CCF627596}"/>
              </a:ext>
            </a:extLst>
          </p:cNvPr>
          <p:cNvSpPr/>
          <p:nvPr/>
        </p:nvSpPr>
        <p:spPr>
          <a:xfrm>
            <a:off x="9306950" y="3184668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0186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4D2A98A2-54C3-4DB6-AADD-A4496E4AB28D}"/>
              </a:ext>
            </a:extLst>
          </p:cNvPr>
          <p:cNvSpPr/>
          <p:nvPr/>
        </p:nvSpPr>
        <p:spPr>
          <a:xfrm>
            <a:off x="5695761" y="271127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79047" y="1195726"/>
            <a:ext cx="4575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parameters in CNN: Stride and Padding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91F1D-8692-49A3-8BD2-FE16C9F892F0}"/>
              </a:ext>
            </a:extLst>
          </p:cNvPr>
          <p:cNvSpPr/>
          <p:nvPr/>
        </p:nvSpPr>
        <p:spPr>
          <a:xfrm>
            <a:off x="2129493" y="3150869"/>
            <a:ext cx="752583" cy="76253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E2AF64-4EEE-4B3F-AA0C-5BE43E28522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2505785" y="3150869"/>
            <a:ext cx="0" cy="762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A5731A-8465-4C1F-80B7-20E552ABBA49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2129493" y="3532137"/>
            <a:ext cx="7525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52850EF-6E0B-4E5B-BA1B-AC145C37673D}"/>
              </a:ext>
            </a:extLst>
          </p:cNvPr>
          <p:cNvSpPr/>
          <p:nvPr/>
        </p:nvSpPr>
        <p:spPr>
          <a:xfrm>
            <a:off x="2144144" y="313917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6B074-6783-438F-A218-0B47E030F757}"/>
              </a:ext>
            </a:extLst>
          </p:cNvPr>
          <p:cNvSpPr/>
          <p:nvPr/>
        </p:nvSpPr>
        <p:spPr>
          <a:xfrm>
            <a:off x="2481181" y="315968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5F30C9-2F54-4869-BB61-3E174EEB55E3}"/>
              </a:ext>
            </a:extLst>
          </p:cNvPr>
          <p:cNvSpPr/>
          <p:nvPr/>
        </p:nvSpPr>
        <p:spPr>
          <a:xfrm>
            <a:off x="2150003" y="3514311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6AED8-085A-4ECA-A678-08E6C6941BEC}"/>
              </a:ext>
            </a:extLst>
          </p:cNvPr>
          <p:cNvSpPr/>
          <p:nvPr/>
        </p:nvSpPr>
        <p:spPr>
          <a:xfrm>
            <a:off x="2530999" y="352603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4E9DFF-EB42-4C7D-95E2-2F5693F6F0EB}"/>
              </a:ext>
            </a:extLst>
          </p:cNvPr>
          <p:cNvSpPr/>
          <p:nvPr/>
        </p:nvSpPr>
        <p:spPr>
          <a:xfrm>
            <a:off x="1936143" y="3913354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filter/kernel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8A666F-A5BD-428C-A8B8-98A471659E58}"/>
              </a:ext>
            </a:extLst>
          </p:cNvPr>
          <p:cNvSpPr/>
          <p:nvPr/>
        </p:nvSpPr>
        <p:spPr>
          <a:xfrm>
            <a:off x="4161980" y="270240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087D47-C660-4FAE-AE8A-3DAA99C1CEBC}"/>
              </a:ext>
            </a:extLst>
          </p:cNvPr>
          <p:cNvSpPr/>
          <p:nvPr/>
        </p:nvSpPr>
        <p:spPr>
          <a:xfrm>
            <a:off x="4161980" y="3077652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4CF345-EA92-419F-A98E-4EB1A588EE82}"/>
              </a:ext>
            </a:extLst>
          </p:cNvPr>
          <p:cNvSpPr/>
          <p:nvPr/>
        </p:nvSpPr>
        <p:spPr>
          <a:xfrm>
            <a:off x="4161980" y="3446984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9B2992-CB6E-45FF-9C97-2207AA96C990}"/>
              </a:ext>
            </a:extLst>
          </p:cNvPr>
          <p:cNvSpPr/>
          <p:nvPr/>
        </p:nvSpPr>
        <p:spPr>
          <a:xfrm>
            <a:off x="4161980" y="381631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AC577B-EAB3-44DD-B949-CE054A9D8C9A}"/>
              </a:ext>
            </a:extLst>
          </p:cNvPr>
          <p:cNvSpPr/>
          <p:nvPr/>
        </p:nvSpPr>
        <p:spPr>
          <a:xfrm>
            <a:off x="4548843" y="2702404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003343-F8E5-409A-8D47-12F66653A39B}"/>
              </a:ext>
            </a:extLst>
          </p:cNvPr>
          <p:cNvSpPr/>
          <p:nvPr/>
        </p:nvSpPr>
        <p:spPr>
          <a:xfrm>
            <a:off x="5315381" y="2702404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CD0F-142A-4C23-A22B-DFB42F74F356}"/>
              </a:ext>
            </a:extLst>
          </p:cNvPr>
          <p:cNvSpPr/>
          <p:nvPr/>
        </p:nvSpPr>
        <p:spPr>
          <a:xfrm>
            <a:off x="4548844" y="307173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DD10CD-59A4-47A0-A1C4-956989F94781}"/>
              </a:ext>
            </a:extLst>
          </p:cNvPr>
          <p:cNvSpPr/>
          <p:nvPr/>
        </p:nvSpPr>
        <p:spPr>
          <a:xfrm>
            <a:off x="4935706" y="3071736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57CA15-0835-4993-8436-6EF0C4DF3354}"/>
              </a:ext>
            </a:extLst>
          </p:cNvPr>
          <p:cNvSpPr/>
          <p:nvPr/>
        </p:nvSpPr>
        <p:spPr>
          <a:xfrm>
            <a:off x="5313776" y="3071736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A1ECC0-50F8-4636-BD34-45BA42FC554D}"/>
              </a:ext>
            </a:extLst>
          </p:cNvPr>
          <p:cNvSpPr/>
          <p:nvPr/>
        </p:nvSpPr>
        <p:spPr>
          <a:xfrm>
            <a:off x="4548843" y="344106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FD7986-220F-444C-9588-02DF25BF4D0A}"/>
              </a:ext>
            </a:extLst>
          </p:cNvPr>
          <p:cNvSpPr/>
          <p:nvPr/>
        </p:nvSpPr>
        <p:spPr>
          <a:xfrm>
            <a:off x="4944498" y="3441068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82FF44-A909-4221-B0E5-D7BA30BB7B85}"/>
              </a:ext>
            </a:extLst>
          </p:cNvPr>
          <p:cNvSpPr/>
          <p:nvPr/>
        </p:nvSpPr>
        <p:spPr>
          <a:xfrm>
            <a:off x="4548842" y="3810400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3569DE-57D8-4A6D-9117-CBFB5B7F8DFF}"/>
              </a:ext>
            </a:extLst>
          </p:cNvPr>
          <p:cNvSpPr/>
          <p:nvPr/>
        </p:nvSpPr>
        <p:spPr>
          <a:xfrm>
            <a:off x="5313776" y="344106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093694-EC77-4FCF-A3A7-9AADA7F26BF8}"/>
              </a:ext>
            </a:extLst>
          </p:cNvPr>
          <p:cNvSpPr/>
          <p:nvPr/>
        </p:nvSpPr>
        <p:spPr>
          <a:xfrm>
            <a:off x="4944498" y="3810400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51D0D3-51F6-4273-B078-89BF248173AF}"/>
              </a:ext>
            </a:extLst>
          </p:cNvPr>
          <p:cNvSpPr/>
          <p:nvPr/>
        </p:nvSpPr>
        <p:spPr>
          <a:xfrm>
            <a:off x="5313776" y="3810400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824BAE-F3F0-479A-A344-C1F47D17FAE1}"/>
              </a:ext>
            </a:extLst>
          </p:cNvPr>
          <p:cNvSpPr/>
          <p:nvPr/>
        </p:nvSpPr>
        <p:spPr>
          <a:xfrm>
            <a:off x="4936278" y="2693612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C1CC37-0BE0-4072-84BA-0AF5138DBD59}"/>
              </a:ext>
            </a:extLst>
          </p:cNvPr>
          <p:cNvSpPr/>
          <p:nvPr/>
        </p:nvSpPr>
        <p:spPr>
          <a:xfrm>
            <a:off x="4575220" y="271127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44CB02-B429-40C6-AA07-B76B438F1AC1}"/>
              </a:ext>
            </a:extLst>
          </p:cNvPr>
          <p:cNvSpPr/>
          <p:nvPr/>
        </p:nvSpPr>
        <p:spPr>
          <a:xfrm>
            <a:off x="4973802" y="270541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DBFEB8-4629-4FA8-A0E0-30FE7E6FB23F}"/>
              </a:ext>
            </a:extLst>
          </p:cNvPr>
          <p:cNvSpPr/>
          <p:nvPr/>
        </p:nvSpPr>
        <p:spPr>
          <a:xfrm>
            <a:off x="5363593" y="27083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97FB03-9730-47E9-A566-F28F342836BD}"/>
              </a:ext>
            </a:extLst>
          </p:cNvPr>
          <p:cNvSpPr/>
          <p:nvPr/>
        </p:nvSpPr>
        <p:spPr>
          <a:xfrm>
            <a:off x="5357731" y="306296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B94625-142C-41AC-A6FC-B0C750AFDD7C}"/>
              </a:ext>
            </a:extLst>
          </p:cNvPr>
          <p:cNvSpPr/>
          <p:nvPr/>
        </p:nvSpPr>
        <p:spPr>
          <a:xfrm>
            <a:off x="4991387" y="344396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4F6ACF-13E3-40E3-9076-7F1B41965221}"/>
              </a:ext>
            </a:extLst>
          </p:cNvPr>
          <p:cNvSpPr/>
          <p:nvPr/>
        </p:nvSpPr>
        <p:spPr>
          <a:xfrm>
            <a:off x="4589870" y="380738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2C60A8-5768-4970-986C-284C0A335D78}"/>
              </a:ext>
            </a:extLst>
          </p:cNvPr>
          <p:cNvCxnSpPr>
            <a:cxnSpLocks/>
          </p:cNvCxnSpPr>
          <p:nvPr/>
        </p:nvCxnSpPr>
        <p:spPr>
          <a:xfrm>
            <a:off x="3597812" y="2693612"/>
            <a:ext cx="0" cy="18791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7DA1A19-3F9A-4325-B600-18F205A76FF8}"/>
              </a:ext>
            </a:extLst>
          </p:cNvPr>
          <p:cNvSpPr/>
          <p:nvPr/>
        </p:nvSpPr>
        <p:spPr>
          <a:xfrm>
            <a:off x="4170190" y="2696116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AEDB8F-33FB-47D1-B903-686286FE19EA}"/>
              </a:ext>
            </a:extLst>
          </p:cNvPr>
          <p:cNvSpPr/>
          <p:nvPr/>
        </p:nvSpPr>
        <p:spPr>
          <a:xfrm>
            <a:off x="4164913" y="4208980"/>
            <a:ext cx="37807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66C6E-4B88-4838-97EA-4CAAA8E936F8}"/>
              </a:ext>
            </a:extLst>
          </p:cNvPr>
          <p:cNvSpPr/>
          <p:nvPr/>
        </p:nvSpPr>
        <p:spPr>
          <a:xfrm>
            <a:off x="4200974" y="420342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7034AB-4A25-46B1-A7FF-4E8A8289E2D9}"/>
              </a:ext>
            </a:extLst>
          </p:cNvPr>
          <p:cNvSpPr/>
          <p:nvPr/>
        </p:nvSpPr>
        <p:spPr>
          <a:xfrm>
            <a:off x="4544703" y="418564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A7A61A8-16DA-4318-978B-EDE273987E4F}"/>
              </a:ext>
            </a:extLst>
          </p:cNvPr>
          <p:cNvSpPr/>
          <p:nvPr/>
        </p:nvSpPr>
        <p:spPr>
          <a:xfrm>
            <a:off x="4952393" y="418564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7857F3-DF46-4D74-93BE-A33D354DA631}"/>
              </a:ext>
            </a:extLst>
          </p:cNvPr>
          <p:cNvSpPr/>
          <p:nvPr/>
        </p:nvSpPr>
        <p:spPr>
          <a:xfrm>
            <a:off x="5316709" y="418564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67D42E1-F026-4FB9-AC88-AFE7E1938057}"/>
              </a:ext>
            </a:extLst>
          </p:cNvPr>
          <p:cNvSpPr/>
          <p:nvPr/>
        </p:nvSpPr>
        <p:spPr>
          <a:xfrm>
            <a:off x="5714153" y="270240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732BFF-F71D-44B2-8193-EF4AAA6D9CAF}"/>
              </a:ext>
            </a:extLst>
          </p:cNvPr>
          <p:cNvSpPr/>
          <p:nvPr/>
        </p:nvSpPr>
        <p:spPr>
          <a:xfrm>
            <a:off x="5696176" y="308052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72A93F2-CA82-4E0C-B81E-5975B294832F}"/>
              </a:ext>
            </a:extLst>
          </p:cNvPr>
          <p:cNvSpPr/>
          <p:nvPr/>
        </p:nvSpPr>
        <p:spPr>
          <a:xfrm>
            <a:off x="5691846" y="344098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D710E1-7BDC-46E5-A3BD-5832CE8C6DB0}"/>
              </a:ext>
            </a:extLst>
          </p:cNvPr>
          <p:cNvSpPr/>
          <p:nvPr/>
        </p:nvSpPr>
        <p:spPr>
          <a:xfrm>
            <a:off x="5691846" y="3810240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962DFE4-4CC5-4532-83DB-C1A84896F2AF}"/>
              </a:ext>
            </a:extLst>
          </p:cNvPr>
          <p:cNvSpPr/>
          <p:nvPr/>
        </p:nvSpPr>
        <p:spPr>
          <a:xfrm>
            <a:off x="5701535" y="4185648"/>
            <a:ext cx="378070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2BDF1C-71EF-4EC8-9D35-9B9391C12273}"/>
              </a:ext>
            </a:extLst>
          </p:cNvPr>
          <p:cNvSpPr/>
          <p:nvPr/>
        </p:nvSpPr>
        <p:spPr>
          <a:xfrm>
            <a:off x="7363848" y="2711196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ECE42B-287A-43DB-8C02-48D1D4BB20CD}"/>
              </a:ext>
            </a:extLst>
          </p:cNvPr>
          <p:cNvSpPr/>
          <p:nvPr/>
        </p:nvSpPr>
        <p:spPr>
          <a:xfrm>
            <a:off x="4926094" y="2702212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32DAB7E-EA12-4EAA-85AF-7CCC7DBED548}"/>
              </a:ext>
            </a:extLst>
          </p:cNvPr>
          <p:cNvSpPr/>
          <p:nvPr/>
        </p:nvSpPr>
        <p:spPr>
          <a:xfrm>
            <a:off x="7741918" y="2711196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A99670-3656-47E0-9629-CBF539D3D9B0}"/>
              </a:ext>
            </a:extLst>
          </p:cNvPr>
          <p:cNvSpPr/>
          <p:nvPr/>
        </p:nvSpPr>
        <p:spPr>
          <a:xfrm>
            <a:off x="5672854" y="2708308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2AB3B4A-F0C4-4EF3-B2D9-83A10C0C67EB}"/>
              </a:ext>
            </a:extLst>
          </p:cNvPr>
          <p:cNvSpPr/>
          <p:nvPr/>
        </p:nvSpPr>
        <p:spPr>
          <a:xfrm>
            <a:off x="8119988" y="2711196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664245-0DFE-4279-9179-5C48603DCA29}"/>
              </a:ext>
            </a:extLst>
          </p:cNvPr>
          <p:cNvSpPr/>
          <p:nvPr/>
        </p:nvSpPr>
        <p:spPr>
          <a:xfrm>
            <a:off x="4168217" y="3455856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2B2C3B2-966F-4C4C-A49A-3FD33454D753}"/>
              </a:ext>
            </a:extLst>
          </p:cNvPr>
          <p:cNvSpPr/>
          <p:nvPr/>
        </p:nvSpPr>
        <p:spPr>
          <a:xfrm>
            <a:off x="7363848" y="3093569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3474B8-D9D0-4F11-A7B2-787CD5297BFA}"/>
              </a:ext>
            </a:extLst>
          </p:cNvPr>
          <p:cNvSpPr/>
          <p:nvPr/>
        </p:nvSpPr>
        <p:spPr>
          <a:xfrm>
            <a:off x="4924784" y="3463524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43499D-4A99-4918-806C-9E22DFA990F5}"/>
              </a:ext>
            </a:extLst>
          </p:cNvPr>
          <p:cNvSpPr/>
          <p:nvPr/>
        </p:nvSpPr>
        <p:spPr>
          <a:xfrm>
            <a:off x="7741918" y="3092944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18E1866-9D85-4249-95B7-929126C2FF11}"/>
              </a:ext>
            </a:extLst>
          </p:cNvPr>
          <p:cNvSpPr/>
          <p:nvPr/>
        </p:nvSpPr>
        <p:spPr>
          <a:xfrm>
            <a:off x="5672889" y="3460314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1D3565A-76F6-45B8-999E-82B404DFE4B5}"/>
              </a:ext>
            </a:extLst>
          </p:cNvPr>
          <p:cNvSpPr/>
          <p:nvPr/>
        </p:nvSpPr>
        <p:spPr>
          <a:xfrm>
            <a:off x="8119988" y="3092944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89F23D9-7360-4EC5-A58B-81FB7773210C}"/>
              </a:ext>
            </a:extLst>
          </p:cNvPr>
          <p:cNvSpPr/>
          <p:nvPr/>
        </p:nvSpPr>
        <p:spPr>
          <a:xfrm>
            <a:off x="4171124" y="4224836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9B2F2BD-5417-4633-874F-E11DE909B81B}"/>
              </a:ext>
            </a:extLst>
          </p:cNvPr>
          <p:cNvSpPr/>
          <p:nvPr/>
        </p:nvSpPr>
        <p:spPr>
          <a:xfrm>
            <a:off x="7363848" y="3474535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960BCC-8878-4B16-B0ED-2235A213164A}"/>
              </a:ext>
            </a:extLst>
          </p:cNvPr>
          <p:cNvSpPr/>
          <p:nvPr/>
        </p:nvSpPr>
        <p:spPr>
          <a:xfrm>
            <a:off x="4925587" y="4222137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37D1A0A-DDC4-40AE-81CA-21856D4364F4}"/>
              </a:ext>
            </a:extLst>
          </p:cNvPr>
          <p:cNvSpPr/>
          <p:nvPr/>
        </p:nvSpPr>
        <p:spPr>
          <a:xfrm>
            <a:off x="7741918" y="3474535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40FB29-663A-453C-BAD5-1BDA0CE469EC}"/>
              </a:ext>
            </a:extLst>
          </p:cNvPr>
          <p:cNvSpPr/>
          <p:nvPr/>
        </p:nvSpPr>
        <p:spPr>
          <a:xfrm>
            <a:off x="5672147" y="4216909"/>
            <a:ext cx="752583" cy="762535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7B106BA-4ACE-4F3B-8126-E91CCF627596}"/>
              </a:ext>
            </a:extLst>
          </p:cNvPr>
          <p:cNvSpPr/>
          <p:nvPr/>
        </p:nvSpPr>
        <p:spPr>
          <a:xfrm>
            <a:off x="8119988" y="3466022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?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60555B-4B59-48F4-9A5A-581DEAC4F3FE}"/>
              </a:ext>
            </a:extLst>
          </p:cNvPr>
          <p:cNvSpPr/>
          <p:nvPr/>
        </p:nvSpPr>
        <p:spPr>
          <a:xfrm>
            <a:off x="6077746" y="2693612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3FB7C74-B291-4AA7-A205-3361683F3216}"/>
              </a:ext>
            </a:extLst>
          </p:cNvPr>
          <p:cNvSpPr/>
          <p:nvPr/>
        </p:nvSpPr>
        <p:spPr>
          <a:xfrm>
            <a:off x="6077746" y="3073318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2D83525-7870-44C8-A267-653444297A3A}"/>
              </a:ext>
            </a:extLst>
          </p:cNvPr>
          <p:cNvSpPr/>
          <p:nvPr/>
        </p:nvSpPr>
        <p:spPr>
          <a:xfrm>
            <a:off x="6067867" y="3436793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ECB41F3-C49E-400D-AEE8-8089F194EAFE}"/>
              </a:ext>
            </a:extLst>
          </p:cNvPr>
          <p:cNvSpPr/>
          <p:nvPr/>
        </p:nvSpPr>
        <p:spPr>
          <a:xfrm>
            <a:off x="6077746" y="4187463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9E7D322-DBCD-4F2D-A1C4-70F2EF37B571}"/>
              </a:ext>
            </a:extLst>
          </p:cNvPr>
          <p:cNvSpPr/>
          <p:nvPr/>
        </p:nvSpPr>
        <p:spPr>
          <a:xfrm>
            <a:off x="6068157" y="3807383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2F175C8-16BB-44EF-B0FF-FE60729775BC}"/>
              </a:ext>
            </a:extLst>
          </p:cNvPr>
          <p:cNvSpPr/>
          <p:nvPr/>
        </p:nvSpPr>
        <p:spPr>
          <a:xfrm>
            <a:off x="5723343" y="4570667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4C9B5EC-D872-4653-9CA8-FB35271ED654}"/>
              </a:ext>
            </a:extLst>
          </p:cNvPr>
          <p:cNvSpPr/>
          <p:nvPr/>
        </p:nvSpPr>
        <p:spPr>
          <a:xfrm>
            <a:off x="5336083" y="4571632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A8767D-FC2C-4289-96A0-67B72810C587}"/>
              </a:ext>
            </a:extLst>
          </p:cNvPr>
          <p:cNvSpPr/>
          <p:nvPr/>
        </p:nvSpPr>
        <p:spPr>
          <a:xfrm>
            <a:off x="4954161" y="4567790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52B0245-EA62-4484-A7F2-8946A83C4317}"/>
              </a:ext>
            </a:extLst>
          </p:cNvPr>
          <p:cNvSpPr/>
          <p:nvPr/>
        </p:nvSpPr>
        <p:spPr>
          <a:xfrm>
            <a:off x="4572833" y="4578312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8248D24-8954-479C-9268-400A0FBDB568}"/>
              </a:ext>
            </a:extLst>
          </p:cNvPr>
          <p:cNvSpPr/>
          <p:nvPr/>
        </p:nvSpPr>
        <p:spPr>
          <a:xfrm>
            <a:off x="4200974" y="4589126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2552305-2B38-4718-8372-A02C52FBB0EC}"/>
              </a:ext>
            </a:extLst>
          </p:cNvPr>
          <p:cNvSpPr/>
          <p:nvPr/>
        </p:nvSpPr>
        <p:spPr>
          <a:xfrm>
            <a:off x="6083304" y="4578312"/>
            <a:ext cx="378070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B0B036B-7D12-4AB6-AEAC-413B5098D4C7}"/>
              </a:ext>
            </a:extLst>
          </p:cNvPr>
          <p:cNvSpPr/>
          <p:nvPr/>
        </p:nvSpPr>
        <p:spPr>
          <a:xfrm>
            <a:off x="9226903" y="2703825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E5AE518-B9FB-4525-A887-8E82DC508AE3}"/>
              </a:ext>
            </a:extLst>
          </p:cNvPr>
          <p:cNvSpPr/>
          <p:nvPr/>
        </p:nvSpPr>
        <p:spPr>
          <a:xfrm>
            <a:off x="9604973" y="2703825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75A0D30-DEF5-4B45-8D1E-B82330C828B5}"/>
              </a:ext>
            </a:extLst>
          </p:cNvPr>
          <p:cNvSpPr/>
          <p:nvPr/>
        </p:nvSpPr>
        <p:spPr>
          <a:xfrm>
            <a:off x="9983043" y="2703825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426FD90-0ADE-4CFE-8952-F01184303B81}"/>
              </a:ext>
            </a:extLst>
          </p:cNvPr>
          <p:cNvSpPr/>
          <p:nvPr/>
        </p:nvSpPr>
        <p:spPr>
          <a:xfrm>
            <a:off x="9226903" y="3086198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ABFCA71-B5A0-47B3-8173-587A3AE13F7E}"/>
              </a:ext>
            </a:extLst>
          </p:cNvPr>
          <p:cNvSpPr/>
          <p:nvPr/>
        </p:nvSpPr>
        <p:spPr>
          <a:xfrm>
            <a:off x="9604973" y="3085573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FD5B8F8-B54C-492A-83A6-DC661F6E63F6}"/>
              </a:ext>
            </a:extLst>
          </p:cNvPr>
          <p:cNvSpPr/>
          <p:nvPr/>
        </p:nvSpPr>
        <p:spPr>
          <a:xfrm>
            <a:off x="9983043" y="3085573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D6C2293-5DF5-4985-95D8-4AEF8BCEBF43}"/>
              </a:ext>
            </a:extLst>
          </p:cNvPr>
          <p:cNvSpPr/>
          <p:nvPr/>
        </p:nvSpPr>
        <p:spPr>
          <a:xfrm>
            <a:off x="9226903" y="3467164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7D8EF25-87FE-4D9B-9057-E70F3B2F743C}"/>
              </a:ext>
            </a:extLst>
          </p:cNvPr>
          <p:cNvSpPr/>
          <p:nvPr/>
        </p:nvSpPr>
        <p:spPr>
          <a:xfrm>
            <a:off x="9604973" y="3467164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1A04AD-7CB4-4FB1-AC87-8BCF8746FE07}"/>
              </a:ext>
            </a:extLst>
          </p:cNvPr>
          <p:cNvSpPr/>
          <p:nvPr/>
        </p:nvSpPr>
        <p:spPr>
          <a:xfrm>
            <a:off x="9983043" y="3458651"/>
            <a:ext cx="378070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3FF0BD3-F2B5-4E7E-AFA4-8A12A8B720E1}"/>
              </a:ext>
            </a:extLst>
          </p:cNvPr>
          <p:cNvCxnSpPr>
            <a:cxnSpLocks/>
          </p:cNvCxnSpPr>
          <p:nvPr/>
        </p:nvCxnSpPr>
        <p:spPr>
          <a:xfrm>
            <a:off x="8680294" y="3265194"/>
            <a:ext cx="4962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F9E69FC-6FA5-4498-958F-7158ADC747EA}"/>
              </a:ext>
            </a:extLst>
          </p:cNvPr>
          <p:cNvCxnSpPr>
            <a:cxnSpLocks/>
          </p:cNvCxnSpPr>
          <p:nvPr/>
        </p:nvCxnSpPr>
        <p:spPr>
          <a:xfrm flipV="1">
            <a:off x="6503441" y="4516880"/>
            <a:ext cx="729697" cy="2342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E73B8-4DD6-46AB-9F61-4A992893861F}"/>
              </a:ext>
            </a:extLst>
          </p:cNvPr>
          <p:cNvSpPr/>
          <p:nvPr/>
        </p:nvSpPr>
        <p:spPr>
          <a:xfrm>
            <a:off x="7216599" y="4302755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95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286751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20B2850-2E53-49E9-9735-D741BC6E54BB}"/>
              </a:ext>
            </a:extLst>
          </p:cNvPr>
          <p:cNvSpPr txBox="1"/>
          <p:nvPr/>
        </p:nvSpPr>
        <p:spPr>
          <a:xfrm>
            <a:off x="0" y="1099038"/>
            <a:ext cx="888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Temporal dependencies – it means dependency of input/independent variables over time</a:t>
            </a:r>
          </a:p>
        </p:txBody>
      </p:sp>
      <p:pic>
        <p:nvPicPr>
          <p:cNvPr id="92" name="Picture 2" descr="Full Body Of Old Male Golden Retriever Dog Walking On Village ...">
            <a:extLst>
              <a:ext uri="{FF2B5EF4-FFF2-40B4-BE49-F238E27FC236}">
                <a16:creationId xmlns:a16="http://schemas.microsoft.com/office/drawing/2014/main" id="{648C1D01-B752-4751-8578-637021CB2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25129" r="17225" b="10385"/>
          <a:stretch/>
        </p:blipFill>
        <p:spPr bwMode="auto">
          <a:xfrm>
            <a:off x="79130" y="2227501"/>
            <a:ext cx="6184540" cy="346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5BE1F8FB-D158-42DE-9708-8A4323645F60}"/>
              </a:ext>
            </a:extLst>
          </p:cNvPr>
          <p:cNvSpPr/>
          <p:nvPr/>
        </p:nvSpPr>
        <p:spPr>
          <a:xfrm>
            <a:off x="0" y="1858169"/>
            <a:ext cx="304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Is this dog walking or running?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5AFFD1-CC49-4049-A910-2E6C8855092A}"/>
              </a:ext>
            </a:extLst>
          </p:cNvPr>
          <p:cNvSpPr/>
          <p:nvPr/>
        </p:nvSpPr>
        <p:spPr>
          <a:xfrm>
            <a:off x="6843347" y="2104408"/>
            <a:ext cx="5269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62728"/>
                </a:solidFill>
                <a:latin typeface="Hurme Geometric Sans 3"/>
              </a:rPr>
              <a:t>"He turned out the light and went into Jem's room. He would be there all night, and he would be there when Jem waked up in the morning."</a:t>
            </a:r>
          </a:p>
          <a:p>
            <a:endParaRPr lang="en-US" i="1" dirty="0">
              <a:solidFill>
                <a:srgbClr val="262728"/>
              </a:solidFill>
              <a:latin typeface="Hurme Geometric Sans 3"/>
            </a:endParaRPr>
          </a:p>
          <a:p>
            <a:r>
              <a:rPr lang="en-US" i="1" dirty="0">
                <a:solidFill>
                  <a:srgbClr val="262728"/>
                </a:solidFill>
                <a:latin typeface="Hurme Geometric Sans 3"/>
              </a:rPr>
              <a:t>To Kill a Mockingbird,</a:t>
            </a:r>
            <a:r>
              <a:rPr lang="en-US" dirty="0">
                <a:solidFill>
                  <a:srgbClr val="262728"/>
                </a:solidFill>
                <a:latin typeface="Hurme Geometric Sans 3"/>
              </a:rPr>
              <a:t> Harper Lee</a:t>
            </a:r>
            <a:endParaRPr lang="en-US" b="0" i="0" dirty="0">
              <a:solidFill>
                <a:srgbClr val="262728"/>
              </a:solidFill>
              <a:effectLst/>
              <a:latin typeface="Hurme Geometric Sans 3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FDED57A-3DF1-448C-A5F7-4029D7361A90}"/>
              </a:ext>
            </a:extLst>
          </p:cNvPr>
          <p:cNvSpPr/>
          <p:nvPr/>
        </p:nvSpPr>
        <p:spPr>
          <a:xfrm>
            <a:off x="6843347" y="3848442"/>
            <a:ext cx="1847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Who is ‘He’ here?</a:t>
            </a:r>
          </a:p>
        </p:txBody>
      </p:sp>
    </p:spTree>
    <p:extLst>
      <p:ext uri="{BB962C8B-B14F-4D97-AF65-F5344CB8AC3E}">
        <p14:creationId xmlns:p14="http://schemas.microsoft.com/office/powerpoint/2010/main" val="2881193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49364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5349B1-E326-4421-887D-84B1E14FBB44}"/>
              </a:ext>
            </a:extLst>
          </p:cNvPr>
          <p:cNvSpPr/>
          <p:nvPr/>
        </p:nvSpPr>
        <p:spPr>
          <a:xfrm>
            <a:off x="5686446" y="77125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24F2B5-C794-4953-9565-3AA57348E456}"/>
              </a:ext>
            </a:extLst>
          </p:cNvPr>
          <p:cNvSpPr/>
          <p:nvPr/>
        </p:nvSpPr>
        <p:spPr>
          <a:xfrm>
            <a:off x="3793298" y="85962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39A79E-7160-4E4B-8D0A-919CC32811A9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266816" y="1095198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B67089-8486-43AA-9CB9-507B24A073F5}"/>
                  </a:ext>
                </a:extLst>
              </p:cNvPr>
              <p:cNvSpPr/>
              <p:nvPr/>
            </p:nvSpPr>
            <p:spPr>
              <a:xfrm>
                <a:off x="3793298" y="885258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B67089-8486-43AA-9CB9-507B24A07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98" y="885258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54B82FC4-30F4-42A3-987E-91D514A25591}"/>
              </a:ext>
            </a:extLst>
          </p:cNvPr>
          <p:cNvSpPr/>
          <p:nvPr/>
        </p:nvSpPr>
        <p:spPr>
          <a:xfrm>
            <a:off x="7080684" y="90748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B7F474-7107-4D75-A5A6-39FD09689EF3}"/>
              </a:ext>
            </a:extLst>
          </p:cNvPr>
          <p:cNvSpPr/>
          <p:nvPr/>
        </p:nvSpPr>
        <p:spPr>
          <a:xfrm>
            <a:off x="7156884" y="97121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C439CB-7570-489A-8B6B-5352571FC747}"/>
              </a:ext>
            </a:extLst>
          </p:cNvPr>
          <p:cNvSpPr/>
          <p:nvPr/>
        </p:nvSpPr>
        <p:spPr>
          <a:xfrm>
            <a:off x="2713838" y="903116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Arko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072B1B6-F8BC-498D-A75C-17A32FDD532B}"/>
              </a:ext>
            </a:extLst>
          </p:cNvPr>
          <p:cNvSpPr/>
          <p:nvPr/>
        </p:nvSpPr>
        <p:spPr>
          <a:xfrm>
            <a:off x="2718171" y="1704969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8A0D4CA-1107-4718-B56B-481E506D8E7B}"/>
              </a:ext>
            </a:extLst>
          </p:cNvPr>
          <p:cNvSpPr/>
          <p:nvPr/>
        </p:nvSpPr>
        <p:spPr>
          <a:xfrm>
            <a:off x="1325012" y="899972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1</a:t>
            </a:r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1E7B2E-0488-4C0C-BACA-62993AF01A6E}"/>
              </a:ext>
            </a:extLst>
          </p:cNvPr>
          <p:cNvSpPr/>
          <p:nvPr/>
        </p:nvSpPr>
        <p:spPr>
          <a:xfrm>
            <a:off x="1325012" y="17016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2</a:t>
            </a:r>
            <a:endParaRPr lang="en-IN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D14E657-7528-4B7F-A0EB-F209B979FEA3}"/>
              </a:ext>
            </a:extLst>
          </p:cNvPr>
          <p:cNvSpPr/>
          <p:nvPr/>
        </p:nvSpPr>
        <p:spPr>
          <a:xfrm>
            <a:off x="2710946" y="241594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cool,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EC9E6F-3AA9-483D-BD4C-818EF9FEDF58}"/>
              </a:ext>
            </a:extLst>
          </p:cNvPr>
          <p:cNvSpPr/>
          <p:nvPr/>
        </p:nvSpPr>
        <p:spPr>
          <a:xfrm>
            <a:off x="1317787" y="241263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3</a:t>
            </a:r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A29354A-8615-4F17-B44D-33387BACE1D3}"/>
              </a:ext>
            </a:extLst>
          </p:cNvPr>
          <p:cNvSpPr/>
          <p:nvPr/>
        </p:nvSpPr>
        <p:spPr>
          <a:xfrm>
            <a:off x="2710946" y="3183189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226422-4727-42D3-B955-5766C28F07B0}"/>
              </a:ext>
            </a:extLst>
          </p:cNvPr>
          <p:cNvSpPr/>
          <p:nvPr/>
        </p:nvSpPr>
        <p:spPr>
          <a:xfrm>
            <a:off x="1317787" y="317987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4</a:t>
            </a:r>
            <a:endParaRPr lang="en-IN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77CCB9F-463F-4EDB-8E94-A86B99903023}"/>
              </a:ext>
            </a:extLst>
          </p:cNvPr>
          <p:cNvSpPr/>
          <p:nvPr/>
        </p:nvSpPr>
        <p:spPr>
          <a:xfrm>
            <a:off x="2710946" y="389614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cool,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4DBAF8-28B1-4957-AD58-1CBDCAA7CA9A}"/>
              </a:ext>
            </a:extLst>
          </p:cNvPr>
          <p:cNvSpPr/>
          <p:nvPr/>
        </p:nvSpPr>
        <p:spPr>
          <a:xfrm>
            <a:off x="1317787" y="389283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5</a:t>
            </a:r>
            <a:endParaRPr lang="en-IN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87D1A81-B3A3-4872-8D40-1339BB65D779}"/>
              </a:ext>
            </a:extLst>
          </p:cNvPr>
          <p:cNvSpPr/>
          <p:nvPr/>
        </p:nvSpPr>
        <p:spPr>
          <a:xfrm>
            <a:off x="2710946" y="466339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9872ADA-0CC7-4957-83B7-1C7A73432976}"/>
              </a:ext>
            </a:extLst>
          </p:cNvPr>
          <p:cNvSpPr/>
          <p:nvPr/>
        </p:nvSpPr>
        <p:spPr>
          <a:xfrm>
            <a:off x="1317787" y="466008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6</a:t>
            </a:r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D759094-7DB5-47AF-A1B5-537232A8E8A1}"/>
              </a:ext>
            </a:extLst>
          </p:cNvPr>
          <p:cNvSpPr/>
          <p:nvPr/>
        </p:nvSpPr>
        <p:spPr>
          <a:xfrm>
            <a:off x="5680975" y="164391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D5BFE58-7E4F-4742-B2C9-6A4C0CF8F16A}"/>
              </a:ext>
            </a:extLst>
          </p:cNvPr>
          <p:cNvSpPr/>
          <p:nvPr/>
        </p:nvSpPr>
        <p:spPr>
          <a:xfrm>
            <a:off x="3793298" y="170644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06274A-C63E-4C5B-9364-91A4DA2E44F4}"/>
              </a:ext>
            </a:extLst>
          </p:cNvPr>
          <p:cNvCxnSpPr>
            <a:cxnSpLocks/>
            <a:endCxn id="100" idx="2"/>
          </p:cNvCxnSpPr>
          <p:nvPr/>
        </p:nvCxnSpPr>
        <p:spPr>
          <a:xfrm>
            <a:off x="4266816" y="1942010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880C380-3089-41DD-BDCC-3F1F74B91D2A}"/>
                  </a:ext>
                </a:extLst>
              </p:cNvPr>
              <p:cNvSpPr/>
              <p:nvPr/>
            </p:nvSpPr>
            <p:spPr>
              <a:xfrm>
                <a:off x="3793298" y="1732070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880C380-3089-41DD-BDCC-3F1F74B91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98" y="1732070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CA0F2FE0-11F3-462B-B482-53603E861903}"/>
              </a:ext>
            </a:extLst>
          </p:cNvPr>
          <p:cNvSpPr/>
          <p:nvPr/>
        </p:nvSpPr>
        <p:spPr>
          <a:xfrm>
            <a:off x="7080684" y="175429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DCFA66-B206-4707-871D-E8F3111037C8}"/>
              </a:ext>
            </a:extLst>
          </p:cNvPr>
          <p:cNvSpPr/>
          <p:nvPr/>
        </p:nvSpPr>
        <p:spPr>
          <a:xfrm>
            <a:off x="7156884" y="181802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A9A52A2-A162-4555-BA6D-1E75FCE4202F}"/>
              </a:ext>
            </a:extLst>
          </p:cNvPr>
          <p:cNvSpPr/>
          <p:nvPr/>
        </p:nvSpPr>
        <p:spPr>
          <a:xfrm>
            <a:off x="5639526" y="232480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75ECA2E-8026-469F-8C37-2679597F4026}"/>
              </a:ext>
            </a:extLst>
          </p:cNvPr>
          <p:cNvSpPr/>
          <p:nvPr/>
        </p:nvSpPr>
        <p:spPr>
          <a:xfrm>
            <a:off x="3793298" y="238700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17A7ACC-16C4-45F7-A1A0-EAD1A7C9CCA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4266816" y="2622570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6DA7A26-6476-450B-BC0B-55FCC1ECBBAE}"/>
                  </a:ext>
                </a:extLst>
              </p:cNvPr>
              <p:cNvSpPr/>
              <p:nvPr/>
            </p:nvSpPr>
            <p:spPr>
              <a:xfrm>
                <a:off x="3793298" y="2412630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6DA7A26-6476-450B-BC0B-55FCC1ECB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98" y="2412630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CC1C5AAE-9CCF-4880-953E-BE01276186A7}"/>
              </a:ext>
            </a:extLst>
          </p:cNvPr>
          <p:cNvSpPr/>
          <p:nvPr/>
        </p:nvSpPr>
        <p:spPr>
          <a:xfrm>
            <a:off x="7080684" y="243485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4C37FB5-B283-4873-A93A-CC631BD06C99}"/>
              </a:ext>
            </a:extLst>
          </p:cNvPr>
          <p:cNvSpPr/>
          <p:nvPr/>
        </p:nvSpPr>
        <p:spPr>
          <a:xfrm>
            <a:off x="7156884" y="24985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F78631D-3BBB-46B3-8DD0-CE6B491BCDB7}"/>
              </a:ext>
            </a:extLst>
          </p:cNvPr>
          <p:cNvSpPr/>
          <p:nvPr/>
        </p:nvSpPr>
        <p:spPr>
          <a:xfrm>
            <a:off x="5634463" y="30248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5123A88-6365-4FA3-A12A-A582BED6EB5B}"/>
              </a:ext>
            </a:extLst>
          </p:cNvPr>
          <p:cNvSpPr/>
          <p:nvPr/>
        </p:nvSpPr>
        <p:spPr>
          <a:xfrm>
            <a:off x="3793298" y="314004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5862C94-847E-4154-B386-B2E254BCDEF2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4266816" y="3375619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1859D05-288C-4490-8F55-1FB752662921}"/>
                  </a:ext>
                </a:extLst>
              </p:cNvPr>
              <p:cNvSpPr/>
              <p:nvPr/>
            </p:nvSpPr>
            <p:spPr>
              <a:xfrm>
                <a:off x="3793298" y="316567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1859D05-288C-4490-8F55-1FB752662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98" y="3165679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Oval 117">
            <a:extLst>
              <a:ext uri="{FF2B5EF4-FFF2-40B4-BE49-F238E27FC236}">
                <a16:creationId xmlns:a16="http://schemas.microsoft.com/office/drawing/2014/main" id="{C1092304-8E44-4C50-9A2F-CEA9CC86A593}"/>
              </a:ext>
            </a:extLst>
          </p:cNvPr>
          <p:cNvSpPr/>
          <p:nvPr/>
        </p:nvSpPr>
        <p:spPr>
          <a:xfrm>
            <a:off x="7080684" y="318790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3D96BFA-39A7-4A95-B782-7960FCBB33BF}"/>
              </a:ext>
            </a:extLst>
          </p:cNvPr>
          <p:cNvSpPr/>
          <p:nvPr/>
        </p:nvSpPr>
        <p:spPr>
          <a:xfrm>
            <a:off x="7156884" y="325163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7CFB9E5-766E-4019-9A14-21D63583274C}"/>
              </a:ext>
            </a:extLst>
          </p:cNvPr>
          <p:cNvSpPr/>
          <p:nvPr/>
        </p:nvSpPr>
        <p:spPr>
          <a:xfrm>
            <a:off x="5634463" y="372385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C29E6C9-DBDD-4230-9E54-876857CAB6DC}"/>
              </a:ext>
            </a:extLst>
          </p:cNvPr>
          <p:cNvSpPr/>
          <p:nvPr/>
        </p:nvSpPr>
        <p:spPr>
          <a:xfrm>
            <a:off x="3793298" y="383902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2492030-E1F1-4A9B-8C2F-AED592E44653}"/>
              </a:ext>
            </a:extLst>
          </p:cNvPr>
          <p:cNvCxnSpPr>
            <a:cxnSpLocks/>
            <a:endCxn id="125" idx="2"/>
          </p:cNvCxnSpPr>
          <p:nvPr/>
        </p:nvCxnSpPr>
        <p:spPr>
          <a:xfrm>
            <a:off x="4266816" y="4074598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D06D491-1D40-4A1A-B373-AA7CBE69C9A4}"/>
                  </a:ext>
                </a:extLst>
              </p:cNvPr>
              <p:cNvSpPr/>
              <p:nvPr/>
            </p:nvSpPr>
            <p:spPr>
              <a:xfrm>
                <a:off x="3793298" y="3864658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D06D491-1D40-4A1A-B373-AA7CBE69C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98" y="3864658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Oval 124">
            <a:extLst>
              <a:ext uri="{FF2B5EF4-FFF2-40B4-BE49-F238E27FC236}">
                <a16:creationId xmlns:a16="http://schemas.microsoft.com/office/drawing/2014/main" id="{E52CEC7A-59AF-470F-945A-269A4FB2B82A}"/>
              </a:ext>
            </a:extLst>
          </p:cNvPr>
          <p:cNvSpPr/>
          <p:nvPr/>
        </p:nvSpPr>
        <p:spPr>
          <a:xfrm>
            <a:off x="7080684" y="388688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02EDF3F-82B4-4BFD-9F25-17310FBD789C}"/>
              </a:ext>
            </a:extLst>
          </p:cNvPr>
          <p:cNvSpPr/>
          <p:nvPr/>
        </p:nvSpPr>
        <p:spPr>
          <a:xfrm>
            <a:off x="7156884" y="395061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4FCA91-FC0A-4825-A807-F11B0E347B4F}"/>
              </a:ext>
            </a:extLst>
          </p:cNvPr>
          <p:cNvSpPr/>
          <p:nvPr/>
        </p:nvSpPr>
        <p:spPr>
          <a:xfrm>
            <a:off x="5634463" y="443158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D5A9276-A67C-4403-BC74-6931EBD00CB6}"/>
              </a:ext>
            </a:extLst>
          </p:cNvPr>
          <p:cNvSpPr/>
          <p:nvPr/>
        </p:nvSpPr>
        <p:spPr>
          <a:xfrm>
            <a:off x="3793298" y="454675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E9F4956-2B70-4588-8635-4586F4E09E0F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4266816" y="4782323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BBC2B97-BD22-487B-94FF-CC3DBA7F1CE5}"/>
                  </a:ext>
                </a:extLst>
              </p:cNvPr>
              <p:cNvSpPr/>
              <p:nvPr/>
            </p:nvSpPr>
            <p:spPr>
              <a:xfrm>
                <a:off x="3793298" y="4572383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BBC2B97-BD22-487B-94FF-CC3DBA7F1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98" y="4572383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Oval 130">
            <a:extLst>
              <a:ext uri="{FF2B5EF4-FFF2-40B4-BE49-F238E27FC236}">
                <a16:creationId xmlns:a16="http://schemas.microsoft.com/office/drawing/2014/main" id="{FB185ED9-016D-4204-A00F-EAB309EED895}"/>
              </a:ext>
            </a:extLst>
          </p:cNvPr>
          <p:cNvSpPr/>
          <p:nvPr/>
        </p:nvSpPr>
        <p:spPr>
          <a:xfrm>
            <a:off x="7080684" y="459460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978598E-93D0-44D8-9270-045810C3485E}"/>
              </a:ext>
            </a:extLst>
          </p:cNvPr>
          <p:cNvSpPr/>
          <p:nvPr/>
        </p:nvSpPr>
        <p:spPr>
          <a:xfrm>
            <a:off x="7156884" y="465833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959D609-4E4E-4705-B5DF-1D5BBC362DD9}"/>
              </a:ext>
            </a:extLst>
          </p:cNvPr>
          <p:cNvSpPr/>
          <p:nvPr/>
        </p:nvSpPr>
        <p:spPr>
          <a:xfrm>
            <a:off x="2718171" y="5455123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C37D36-0A54-4486-B319-7B9E30E15AE4}"/>
              </a:ext>
            </a:extLst>
          </p:cNvPr>
          <p:cNvSpPr/>
          <p:nvPr/>
        </p:nvSpPr>
        <p:spPr>
          <a:xfrm>
            <a:off x="1325012" y="545181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7</a:t>
            </a:r>
            <a:endParaRPr lang="en-IN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585BCB5-D795-4BAA-8D6E-074E93EE7605}"/>
              </a:ext>
            </a:extLst>
          </p:cNvPr>
          <p:cNvSpPr/>
          <p:nvPr/>
        </p:nvSpPr>
        <p:spPr>
          <a:xfrm>
            <a:off x="2718171" y="622237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BFA8F58-ADA6-467F-A110-7BA01C4DBB7B}"/>
              </a:ext>
            </a:extLst>
          </p:cNvPr>
          <p:cNvSpPr/>
          <p:nvPr/>
        </p:nvSpPr>
        <p:spPr>
          <a:xfrm>
            <a:off x="1325012" y="6219062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8</a:t>
            </a:r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F342B7-8A42-4AB7-9D53-4EF0D8B6A7BA}"/>
              </a:ext>
            </a:extLst>
          </p:cNvPr>
          <p:cNvSpPr/>
          <p:nvPr/>
        </p:nvSpPr>
        <p:spPr>
          <a:xfrm>
            <a:off x="5641688" y="528283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-6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EE4FB2-1E3D-4803-9BCB-53844D7D6844}"/>
              </a:ext>
            </a:extLst>
          </p:cNvPr>
          <p:cNvSpPr/>
          <p:nvPr/>
        </p:nvSpPr>
        <p:spPr>
          <a:xfrm>
            <a:off x="3800523" y="539800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A57CE55-71E1-4092-A95E-B4D49A89B144}"/>
              </a:ext>
            </a:extLst>
          </p:cNvPr>
          <p:cNvCxnSpPr>
            <a:cxnSpLocks/>
            <a:endCxn id="141" idx="2"/>
          </p:cNvCxnSpPr>
          <p:nvPr/>
        </p:nvCxnSpPr>
        <p:spPr>
          <a:xfrm>
            <a:off x="4274041" y="5633576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C0D0124-9D8C-485A-8090-99760F79E7D1}"/>
                  </a:ext>
                </a:extLst>
              </p:cNvPr>
              <p:cNvSpPr/>
              <p:nvPr/>
            </p:nvSpPr>
            <p:spPr>
              <a:xfrm>
                <a:off x="3800523" y="542363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C0D0124-9D8C-485A-8090-99760F79E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523" y="5423636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Oval 140">
            <a:extLst>
              <a:ext uri="{FF2B5EF4-FFF2-40B4-BE49-F238E27FC236}">
                <a16:creationId xmlns:a16="http://schemas.microsoft.com/office/drawing/2014/main" id="{E12A2F09-D930-4565-9719-43C5805093D0}"/>
              </a:ext>
            </a:extLst>
          </p:cNvPr>
          <p:cNvSpPr/>
          <p:nvPr/>
        </p:nvSpPr>
        <p:spPr>
          <a:xfrm>
            <a:off x="7087909" y="544586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E6B0049-848E-4889-A126-D7984A73A4BA}"/>
              </a:ext>
            </a:extLst>
          </p:cNvPr>
          <p:cNvSpPr/>
          <p:nvPr/>
        </p:nvSpPr>
        <p:spPr>
          <a:xfrm>
            <a:off x="7164109" y="550959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46914A6-903C-43B4-8ACA-113011D60BEE}"/>
              </a:ext>
            </a:extLst>
          </p:cNvPr>
          <p:cNvSpPr/>
          <p:nvPr/>
        </p:nvSpPr>
        <p:spPr>
          <a:xfrm>
            <a:off x="5641688" y="599056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9A87C43-2A35-4B0F-BD1C-6037D14652AD}"/>
              </a:ext>
            </a:extLst>
          </p:cNvPr>
          <p:cNvSpPr/>
          <p:nvPr/>
        </p:nvSpPr>
        <p:spPr>
          <a:xfrm>
            <a:off x="3800523" y="610573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76035E4-C330-4378-9620-80B8F7DDC563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4274041" y="6341301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801810FE-9AF6-44ED-A067-0BCE1B2C8DED}"/>
                  </a:ext>
                </a:extLst>
              </p:cNvPr>
              <p:cNvSpPr/>
              <p:nvPr/>
            </p:nvSpPr>
            <p:spPr>
              <a:xfrm>
                <a:off x="3800523" y="613136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801810FE-9AF6-44ED-A067-0BCE1B2C8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523" y="6131361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D7A9B25A-6CD7-42FD-BB0B-FD07ADC294A8}"/>
              </a:ext>
            </a:extLst>
          </p:cNvPr>
          <p:cNvSpPr/>
          <p:nvPr/>
        </p:nvSpPr>
        <p:spPr>
          <a:xfrm>
            <a:off x="7087909" y="615358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61E14D0-358C-4CC5-8C7B-F128B88C49FB}"/>
              </a:ext>
            </a:extLst>
          </p:cNvPr>
          <p:cNvSpPr/>
          <p:nvPr/>
        </p:nvSpPr>
        <p:spPr>
          <a:xfrm>
            <a:off x="7164109" y="621731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470196D-8CE6-4346-BA29-2D4A6310E946}"/>
              </a:ext>
            </a:extLst>
          </p:cNvPr>
          <p:cNvCxnSpPr>
            <a:stCxn id="45" idx="3"/>
            <a:endCxn id="100" idx="2"/>
          </p:cNvCxnSpPr>
          <p:nvPr/>
        </p:nvCxnSpPr>
        <p:spPr>
          <a:xfrm>
            <a:off x="4246149" y="1069924"/>
            <a:ext cx="2834535" cy="913261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354CA72-6833-4998-8C76-E74D94605B80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4322349" y="1168995"/>
            <a:ext cx="2758335" cy="1494750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9384E7B-4FD4-4A89-911A-E2627C41BC56}"/>
              </a:ext>
            </a:extLst>
          </p:cNvPr>
          <p:cNvCxnSpPr>
            <a:cxnSpLocks/>
          </p:cNvCxnSpPr>
          <p:nvPr/>
        </p:nvCxnSpPr>
        <p:spPr>
          <a:xfrm>
            <a:off x="4312824" y="1202541"/>
            <a:ext cx="947144" cy="2104436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CCF4697-482F-4932-A2DB-80F48359C032}"/>
              </a:ext>
            </a:extLst>
          </p:cNvPr>
          <p:cNvCxnSpPr>
            <a:cxnSpLocks/>
            <a:endCxn id="125" idx="2"/>
          </p:cNvCxnSpPr>
          <p:nvPr/>
        </p:nvCxnSpPr>
        <p:spPr>
          <a:xfrm>
            <a:off x="4351644" y="1202541"/>
            <a:ext cx="2729040" cy="2913232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AFDF3CA-62A8-49EE-81A8-CADA202815A5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4342488" y="1212198"/>
            <a:ext cx="2738196" cy="3611300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45C04FB-C022-48EF-9417-81923CA3B651}"/>
              </a:ext>
            </a:extLst>
          </p:cNvPr>
          <p:cNvCxnSpPr>
            <a:cxnSpLocks/>
            <a:endCxn id="141" idx="2"/>
          </p:cNvCxnSpPr>
          <p:nvPr/>
        </p:nvCxnSpPr>
        <p:spPr>
          <a:xfrm>
            <a:off x="4380179" y="1168995"/>
            <a:ext cx="2707730" cy="4505756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84349A0-6653-4E36-949D-0E6264A3CA2B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4387404" y="1113791"/>
            <a:ext cx="2700505" cy="5268685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1C46F2F-14B7-4CAC-BD76-504CE85876C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301310" y="1136373"/>
            <a:ext cx="2779374" cy="82454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34861197-0BA9-4771-B842-3483C8EB5E46}"/>
              </a:ext>
            </a:extLst>
          </p:cNvPr>
          <p:cNvCxnSpPr>
            <a:cxnSpLocks/>
            <a:stCxn id="99" idx="3"/>
            <a:endCxn id="112" idx="2"/>
          </p:cNvCxnSpPr>
          <p:nvPr/>
        </p:nvCxnSpPr>
        <p:spPr>
          <a:xfrm>
            <a:off x="4246149" y="1916736"/>
            <a:ext cx="2834535" cy="74700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C0A687A-008A-4DA1-81C6-83A9F030E9C6}"/>
              </a:ext>
            </a:extLst>
          </p:cNvPr>
          <p:cNvCxnSpPr>
            <a:cxnSpLocks/>
          </p:cNvCxnSpPr>
          <p:nvPr/>
        </p:nvCxnSpPr>
        <p:spPr>
          <a:xfrm>
            <a:off x="4237357" y="1935329"/>
            <a:ext cx="2834535" cy="148146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72F93AB-5946-4336-AA43-BCDB3F1D30BC}"/>
              </a:ext>
            </a:extLst>
          </p:cNvPr>
          <p:cNvCxnSpPr>
            <a:cxnSpLocks/>
            <a:stCxn id="99" idx="3"/>
            <a:endCxn id="125" idx="2"/>
          </p:cNvCxnSpPr>
          <p:nvPr/>
        </p:nvCxnSpPr>
        <p:spPr>
          <a:xfrm>
            <a:off x="4246149" y="1916736"/>
            <a:ext cx="2834535" cy="21990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D2263C6-A923-42B8-B441-44A428735ECC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4312467" y="2011593"/>
            <a:ext cx="2768217" cy="281190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869B88F-09A3-4A33-B557-6E8C31081E13}"/>
              </a:ext>
            </a:extLst>
          </p:cNvPr>
          <p:cNvCxnSpPr>
            <a:cxnSpLocks/>
            <a:endCxn id="141" idx="2"/>
          </p:cNvCxnSpPr>
          <p:nvPr/>
        </p:nvCxnSpPr>
        <p:spPr>
          <a:xfrm>
            <a:off x="4307413" y="2056459"/>
            <a:ext cx="2780496" cy="361829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0BEC764E-E524-46D9-9E0F-1DA4FF19F53F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4303311" y="2104315"/>
            <a:ext cx="2784598" cy="427816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9A36844E-F680-41D2-A274-564E90806D86}"/>
              </a:ext>
            </a:extLst>
          </p:cNvPr>
          <p:cNvCxnSpPr>
            <a:cxnSpLocks/>
            <a:stCxn id="43" idx="6"/>
            <a:endCxn id="118" idx="2"/>
          </p:cNvCxnSpPr>
          <p:nvPr/>
        </p:nvCxnSpPr>
        <p:spPr>
          <a:xfrm>
            <a:off x="4246149" y="1088517"/>
            <a:ext cx="2834535" cy="2328277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EE67B1C-0F8A-4154-86CF-EE79136E4CDF}"/>
              </a:ext>
            </a:extLst>
          </p:cNvPr>
          <p:cNvCxnSpPr>
            <a:cxnSpLocks/>
          </p:cNvCxnSpPr>
          <p:nvPr/>
        </p:nvCxnSpPr>
        <p:spPr>
          <a:xfrm>
            <a:off x="7558927" y="1136373"/>
            <a:ext cx="750816" cy="42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EE84316-45F0-4C22-8991-D8F3DCE7B13A}"/>
              </a:ext>
            </a:extLst>
          </p:cNvPr>
          <p:cNvSpPr/>
          <p:nvPr/>
        </p:nvSpPr>
        <p:spPr>
          <a:xfrm>
            <a:off x="8394884" y="948074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hidden layer/ output layer</a:t>
            </a:r>
            <a:endParaRPr lang="en-IN" dirty="0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55F0DD1-8AF9-449E-B0BD-2BA3B0A53B6B}"/>
              </a:ext>
            </a:extLst>
          </p:cNvPr>
          <p:cNvCxnSpPr>
            <a:cxnSpLocks/>
          </p:cNvCxnSpPr>
          <p:nvPr/>
        </p:nvCxnSpPr>
        <p:spPr>
          <a:xfrm>
            <a:off x="7535485" y="1992158"/>
            <a:ext cx="750816" cy="42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FD94638-FFB9-4662-A595-CA40DD685027}"/>
              </a:ext>
            </a:extLst>
          </p:cNvPr>
          <p:cNvSpPr/>
          <p:nvPr/>
        </p:nvSpPr>
        <p:spPr>
          <a:xfrm>
            <a:off x="8371442" y="1803859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hidden layer/ output layer</a:t>
            </a:r>
            <a:endParaRPr lang="en-IN" dirty="0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48074B23-48B1-426D-9BBC-CDE33CDB982D}"/>
              </a:ext>
            </a:extLst>
          </p:cNvPr>
          <p:cNvCxnSpPr>
            <a:cxnSpLocks/>
          </p:cNvCxnSpPr>
          <p:nvPr/>
        </p:nvCxnSpPr>
        <p:spPr>
          <a:xfrm>
            <a:off x="7538419" y="2654511"/>
            <a:ext cx="750816" cy="42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6AC4B727-F5A6-4F4C-BBA9-F6258B8AD051}"/>
              </a:ext>
            </a:extLst>
          </p:cNvPr>
          <p:cNvSpPr/>
          <p:nvPr/>
        </p:nvSpPr>
        <p:spPr>
          <a:xfrm>
            <a:off x="8374376" y="2466212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hidden layer/ output layer</a:t>
            </a:r>
            <a:endParaRPr lang="en-IN" dirty="0"/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BBE246A4-95D9-469D-BA03-565DAD7D215A}"/>
              </a:ext>
            </a:extLst>
          </p:cNvPr>
          <p:cNvCxnSpPr>
            <a:cxnSpLocks/>
          </p:cNvCxnSpPr>
          <p:nvPr/>
        </p:nvCxnSpPr>
        <p:spPr>
          <a:xfrm>
            <a:off x="7550142" y="3431166"/>
            <a:ext cx="750816" cy="42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E89FA36-56D0-47A7-9987-9BAE73C196B8}"/>
              </a:ext>
            </a:extLst>
          </p:cNvPr>
          <p:cNvSpPr/>
          <p:nvPr/>
        </p:nvSpPr>
        <p:spPr>
          <a:xfrm>
            <a:off x="8386099" y="3242867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hidden layer/ output layer</a:t>
            </a:r>
            <a:endParaRPr lang="en-IN" dirty="0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7A9BC10B-0F3C-4E3A-9320-F65C19582BF3}"/>
              </a:ext>
            </a:extLst>
          </p:cNvPr>
          <p:cNvCxnSpPr>
            <a:cxnSpLocks/>
          </p:cNvCxnSpPr>
          <p:nvPr/>
        </p:nvCxnSpPr>
        <p:spPr>
          <a:xfrm>
            <a:off x="7570660" y="4111105"/>
            <a:ext cx="750816" cy="42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43862DA-C41D-4FB3-80A8-E2FD3BB2D00A}"/>
              </a:ext>
            </a:extLst>
          </p:cNvPr>
          <p:cNvSpPr/>
          <p:nvPr/>
        </p:nvSpPr>
        <p:spPr>
          <a:xfrm>
            <a:off x="8406617" y="3922806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hidden layer/ output layer</a:t>
            </a:r>
            <a:endParaRPr lang="en-IN" dirty="0"/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CBEA23B-DBFF-4259-BE6F-1F6609689CA5}"/>
              </a:ext>
            </a:extLst>
          </p:cNvPr>
          <p:cNvCxnSpPr>
            <a:cxnSpLocks/>
          </p:cNvCxnSpPr>
          <p:nvPr/>
        </p:nvCxnSpPr>
        <p:spPr>
          <a:xfrm>
            <a:off x="7582385" y="4826212"/>
            <a:ext cx="750816" cy="42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43FF519-B2B0-4254-8340-6DEFECA87937}"/>
              </a:ext>
            </a:extLst>
          </p:cNvPr>
          <p:cNvSpPr/>
          <p:nvPr/>
        </p:nvSpPr>
        <p:spPr>
          <a:xfrm>
            <a:off x="8418342" y="4637913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hidden layer/ output layer</a:t>
            </a:r>
            <a:endParaRPr lang="en-IN" dirty="0"/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D94E9B7B-21E9-4AC9-9FF0-8B50CA482F80}"/>
              </a:ext>
            </a:extLst>
          </p:cNvPr>
          <p:cNvCxnSpPr>
            <a:cxnSpLocks/>
          </p:cNvCxnSpPr>
          <p:nvPr/>
        </p:nvCxnSpPr>
        <p:spPr>
          <a:xfrm>
            <a:off x="7567734" y="5690788"/>
            <a:ext cx="750816" cy="42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F37BBEC7-B54E-4DBF-9FEA-FF7AD2CF403A}"/>
              </a:ext>
            </a:extLst>
          </p:cNvPr>
          <p:cNvSpPr/>
          <p:nvPr/>
        </p:nvSpPr>
        <p:spPr>
          <a:xfrm>
            <a:off x="8403691" y="5502489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hidden layer/ output layer</a:t>
            </a:r>
            <a:endParaRPr lang="en-IN" dirty="0"/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9110963-9BD1-401C-9676-19E8BC316B78}"/>
              </a:ext>
            </a:extLst>
          </p:cNvPr>
          <p:cNvCxnSpPr>
            <a:cxnSpLocks/>
          </p:cNvCxnSpPr>
          <p:nvPr/>
        </p:nvCxnSpPr>
        <p:spPr>
          <a:xfrm>
            <a:off x="7588251" y="6388311"/>
            <a:ext cx="750816" cy="42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B8BF5DD-D454-4F4E-A60C-3D8CC372B93E}"/>
              </a:ext>
            </a:extLst>
          </p:cNvPr>
          <p:cNvSpPr/>
          <p:nvPr/>
        </p:nvSpPr>
        <p:spPr>
          <a:xfrm>
            <a:off x="8424208" y="6200012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hidden layer/ output layer</a:t>
            </a:r>
            <a:endParaRPr lang="en-IN" dirty="0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D213B27-F629-408C-A2CE-5FA4DD147003}"/>
              </a:ext>
            </a:extLst>
          </p:cNvPr>
          <p:cNvSpPr/>
          <p:nvPr/>
        </p:nvSpPr>
        <p:spPr>
          <a:xfrm>
            <a:off x="1" y="5093365"/>
            <a:ext cx="1129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‘him’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here?</a:t>
            </a:r>
            <a:endParaRPr lang="en-IN" dirty="0"/>
          </a:p>
        </p:txBody>
      </p:sp>
      <p:cxnSp>
        <p:nvCxnSpPr>
          <p:cNvPr id="227" name="Connector: Curved 226">
            <a:extLst>
              <a:ext uri="{FF2B5EF4-FFF2-40B4-BE49-F238E27FC236}">
                <a16:creationId xmlns:a16="http://schemas.microsoft.com/office/drawing/2014/main" id="{66889F87-D589-4657-8925-9494C02C03D3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581025" y="5633576"/>
            <a:ext cx="2137146" cy="77346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F773D16-CB4E-4441-A138-7C774C1C0554}"/>
              </a:ext>
            </a:extLst>
          </p:cNvPr>
          <p:cNvSpPr/>
          <p:nvPr/>
        </p:nvSpPr>
        <p:spPr>
          <a:xfrm>
            <a:off x="-43903" y="3668064"/>
            <a:ext cx="1129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they have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weights?</a:t>
            </a:r>
            <a:endParaRPr lang="en-IN" dirty="0"/>
          </a:p>
        </p:txBody>
      </p:sp>
      <p:cxnSp>
        <p:nvCxnSpPr>
          <p:cNvPr id="230" name="Connector: Curved 229">
            <a:extLst>
              <a:ext uri="{FF2B5EF4-FFF2-40B4-BE49-F238E27FC236}">
                <a16:creationId xmlns:a16="http://schemas.microsoft.com/office/drawing/2014/main" id="{43219B3E-7090-4726-84A9-416F572914C8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77287" y="3367855"/>
            <a:ext cx="1733659" cy="98443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FEFBF916-30ED-4EBA-AF14-B7C729C6FFC2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986485" y="4475419"/>
            <a:ext cx="1724461" cy="37264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8AF01370-31C1-426F-B336-FEE83AE395B8}"/>
              </a:ext>
            </a:extLst>
          </p:cNvPr>
          <p:cNvSpPr/>
          <p:nvPr/>
        </p:nvSpPr>
        <p:spPr>
          <a:xfrm>
            <a:off x="-40372" y="2324801"/>
            <a:ext cx="1129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they have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weights?</a:t>
            </a:r>
            <a:endParaRPr lang="en-IN" dirty="0"/>
          </a:p>
        </p:txBody>
      </p:sp>
      <p:cxnSp>
        <p:nvCxnSpPr>
          <p:cNvPr id="236" name="Connector: Curved 235">
            <a:extLst>
              <a:ext uri="{FF2B5EF4-FFF2-40B4-BE49-F238E27FC236}">
                <a16:creationId xmlns:a16="http://schemas.microsoft.com/office/drawing/2014/main" id="{9FF7A431-836C-41B0-8E9D-818103A2DD65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81599" y="2600606"/>
            <a:ext cx="1729347" cy="285976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8" name="Connector: Curved 237">
            <a:extLst>
              <a:ext uri="{FF2B5EF4-FFF2-40B4-BE49-F238E27FC236}">
                <a16:creationId xmlns:a16="http://schemas.microsoft.com/office/drawing/2014/main" id="{246E5A12-36CD-4AF0-B6BC-B2909AD26682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1006624" y="3038623"/>
            <a:ext cx="1704322" cy="104218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9" grpId="0"/>
      <p:bldP spid="2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2998175" y="49364"/>
            <a:ext cx="6195648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5349B1-E326-4421-887D-84B1E14FBB44}"/>
              </a:ext>
            </a:extLst>
          </p:cNvPr>
          <p:cNvSpPr/>
          <p:nvPr/>
        </p:nvSpPr>
        <p:spPr>
          <a:xfrm>
            <a:off x="6671180" y="9646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24F2B5-C794-4953-9565-3AA57348E456}"/>
              </a:ext>
            </a:extLst>
          </p:cNvPr>
          <p:cNvSpPr/>
          <p:nvPr/>
        </p:nvSpPr>
        <p:spPr>
          <a:xfrm>
            <a:off x="4778032" y="105305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39A79E-7160-4E4B-8D0A-919CC32811A9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5251550" y="1288624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B67089-8486-43AA-9CB9-507B24A073F5}"/>
                  </a:ext>
                </a:extLst>
              </p:cNvPr>
              <p:cNvSpPr/>
              <p:nvPr/>
            </p:nvSpPr>
            <p:spPr>
              <a:xfrm>
                <a:off x="4778032" y="107868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B67089-8486-43AA-9CB9-507B24A07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32" y="1078684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54B82FC4-30F4-42A3-987E-91D514A25591}"/>
              </a:ext>
            </a:extLst>
          </p:cNvPr>
          <p:cNvSpPr/>
          <p:nvPr/>
        </p:nvSpPr>
        <p:spPr>
          <a:xfrm>
            <a:off x="8065418" y="110091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B7F474-7107-4D75-A5A6-39FD09689EF3}"/>
              </a:ext>
            </a:extLst>
          </p:cNvPr>
          <p:cNvSpPr/>
          <p:nvPr/>
        </p:nvSpPr>
        <p:spPr>
          <a:xfrm>
            <a:off x="8141618" y="116464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E0E0AA-D7E0-42A2-A21D-1CA85BC6AFA4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8291844" y="1579056"/>
            <a:ext cx="8508" cy="3686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7C439CB-7570-489A-8B6B-5352571FC747}"/>
              </a:ext>
            </a:extLst>
          </p:cNvPr>
          <p:cNvSpPr/>
          <p:nvPr/>
        </p:nvSpPr>
        <p:spPr>
          <a:xfrm>
            <a:off x="3698572" y="1096542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Arko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072B1B6-F8BC-498D-A75C-17A32FDD532B}"/>
              </a:ext>
            </a:extLst>
          </p:cNvPr>
          <p:cNvSpPr/>
          <p:nvPr/>
        </p:nvSpPr>
        <p:spPr>
          <a:xfrm>
            <a:off x="3702905" y="1898395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8A0D4CA-1107-4718-B56B-481E506D8E7B}"/>
              </a:ext>
            </a:extLst>
          </p:cNvPr>
          <p:cNvSpPr/>
          <p:nvPr/>
        </p:nvSpPr>
        <p:spPr>
          <a:xfrm>
            <a:off x="2309746" y="109339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1</a:t>
            </a:r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1E7B2E-0488-4C0C-BACA-62993AF01A6E}"/>
              </a:ext>
            </a:extLst>
          </p:cNvPr>
          <p:cNvSpPr/>
          <p:nvPr/>
        </p:nvSpPr>
        <p:spPr>
          <a:xfrm>
            <a:off x="2309746" y="189508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2</a:t>
            </a:r>
            <a:endParaRPr lang="en-IN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A4C72D4-56BB-4517-8F62-2C5FE919A572}"/>
              </a:ext>
            </a:extLst>
          </p:cNvPr>
          <p:cNvSpPr/>
          <p:nvPr/>
        </p:nvSpPr>
        <p:spPr>
          <a:xfrm>
            <a:off x="8575176" y="1237840"/>
            <a:ext cx="13516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Activation/</a:t>
            </a: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Information/</a:t>
            </a: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D14E657-7528-4B7F-A0EB-F209B979FEA3}"/>
              </a:ext>
            </a:extLst>
          </p:cNvPr>
          <p:cNvSpPr/>
          <p:nvPr/>
        </p:nvSpPr>
        <p:spPr>
          <a:xfrm>
            <a:off x="3695680" y="260936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cool,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EC9E6F-3AA9-483D-BD4C-818EF9FEDF58}"/>
              </a:ext>
            </a:extLst>
          </p:cNvPr>
          <p:cNvSpPr/>
          <p:nvPr/>
        </p:nvSpPr>
        <p:spPr>
          <a:xfrm>
            <a:off x="2302521" y="260605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3</a:t>
            </a:r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A29354A-8615-4F17-B44D-33387BACE1D3}"/>
              </a:ext>
            </a:extLst>
          </p:cNvPr>
          <p:cNvSpPr/>
          <p:nvPr/>
        </p:nvSpPr>
        <p:spPr>
          <a:xfrm>
            <a:off x="3695680" y="3376615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226422-4727-42D3-B955-5766C28F07B0}"/>
              </a:ext>
            </a:extLst>
          </p:cNvPr>
          <p:cNvSpPr/>
          <p:nvPr/>
        </p:nvSpPr>
        <p:spPr>
          <a:xfrm>
            <a:off x="2302521" y="337330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4</a:t>
            </a:r>
            <a:endParaRPr lang="en-IN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77CCB9F-463F-4EDB-8E94-A86B99903023}"/>
              </a:ext>
            </a:extLst>
          </p:cNvPr>
          <p:cNvSpPr/>
          <p:nvPr/>
        </p:nvSpPr>
        <p:spPr>
          <a:xfrm>
            <a:off x="3695680" y="4089571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cool,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4DBAF8-28B1-4957-AD58-1CBDCAA7CA9A}"/>
              </a:ext>
            </a:extLst>
          </p:cNvPr>
          <p:cNvSpPr/>
          <p:nvPr/>
        </p:nvSpPr>
        <p:spPr>
          <a:xfrm>
            <a:off x="2302521" y="4086261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5</a:t>
            </a:r>
            <a:endParaRPr lang="en-IN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87D1A81-B3A3-4872-8D40-1339BB65D779}"/>
              </a:ext>
            </a:extLst>
          </p:cNvPr>
          <p:cNvSpPr/>
          <p:nvPr/>
        </p:nvSpPr>
        <p:spPr>
          <a:xfrm>
            <a:off x="3695680" y="485682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9872ADA-0CC7-4957-83B7-1C7A73432976}"/>
              </a:ext>
            </a:extLst>
          </p:cNvPr>
          <p:cNvSpPr/>
          <p:nvPr/>
        </p:nvSpPr>
        <p:spPr>
          <a:xfrm>
            <a:off x="2302521" y="485351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6</a:t>
            </a:r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D759094-7DB5-47AF-A1B5-537232A8E8A1}"/>
              </a:ext>
            </a:extLst>
          </p:cNvPr>
          <p:cNvSpPr/>
          <p:nvPr/>
        </p:nvSpPr>
        <p:spPr>
          <a:xfrm>
            <a:off x="6665709" y="183733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D5BFE58-7E4F-4742-B2C9-6A4C0CF8F16A}"/>
              </a:ext>
            </a:extLst>
          </p:cNvPr>
          <p:cNvSpPr/>
          <p:nvPr/>
        </p:nvSpPr>
        <p:spPr>
          <a:xfrm>
            <a:off x="4778032" y="189986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06274A-C63E-4C5B-9364-91A4DA2E44F4}"/>
              </a:ext>
            </a:extLst>
          </p:cNvPr>
          <p:cNvCxnSpPr>
            <a:cxnSpLocks/>
            <a:endCxn id="100" idx="2"/>
          </p:cNvCxnSpPr>
          <p:nvPr/>
        </p:nvCxnSpPr>
        <p:spPr>
          <a:xfrm>
            <a:off x="5251550" y="2135436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880C380-3089-41DD-BDCC-3F1F74B91D2A}"/>
                  </a:ext>
                </a:extLst>
              </p:cNvPr>
              <p:cNvSpPr/>
              <p:nvPr/>
            </p:nvSpPr>
            <p:spPr>
              <a:xfrm>
                <a:off x="4778032" y="192549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880C380-3089-41DD-BDCC-3F1F74B91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32" y="1925496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CA0F2FE0-11F3-462B-B482-53603E861903}"/>
              </a:ext>
            </a:extLst>
          </p:cNvPr>
          <p:cNvSpPr/>
          <p:nvPr/>
        </p:nvSpPr>
        <p:spPr>
          <a:xfrm>
            <a:off x="8065418" y="194772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DCFA66-B206-4707-871D-E8F3111037C8}"/>
              </a:ext>
            </a:extLst>
          </p:cNvPr>
          <p:cNvSpPr/>
          <p:nvPr/>
        </p:nvSpPr>
        <p:spPr>
          <a:xfrm>
            <a:off x="8141618" y="201145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A9A52A2-A162-4555-BA6D-1E75FCE4202F}"/>
              </a:ext>
            </a:extLst>
          </p:cNvPr>
          <p:cNvSpPr/>
          <p:nvPr/>
        </p:nvSpPr>
        <p:spPr>
          <a:xfrm>
            <a:off x="6624260" y="251822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75ECA2E-8026-469F-8C37-2679597F4026}"/>
              </a:ext>
            </a:extLst>
          </p:cNvPr>
          <p:cNvSpPr/>
          <p:nvPr/>
        </p:nvSpPr>
        <p:spPr>
          <a:xfrm>
            <a:off x="4778032" y="25804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17A7ACC-16C4-45F7-A1A0-EAD1A7C9CCA3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5251550" y="2815996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6DA7A26-6476-450B-BC0B-55FCC1ECBBAE}"/>
                  </a:ext>
                </a:extLst>
              </p:cNvPr>
              <p:cNvSpPr/>
              <p:nvPr/>
            </p:nvSpPr>
            <p:spPr>
              <a:xfrm>
                <a:off x="4778032" y="26060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6DA7A26-6476-450B-BC0B-55FCC1ECB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32" y="2606056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CC1C5AAE-9CCF-4880-953E-BE01276186A7}"/>
              </a:ext>
            </a:extLst>
          </p:cNvPr>
          <p:cNvSpPr/>
          <p:nvPr/>
        </p:nvSpPr>
        <p:spPr>
          <a:xfrm>
            <a:off x="8065418" y="262828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4C37FB5-B283-4873-A93A-CC631BD06C99}"/>
              </a:ext>
            </a:extLst>
          </p:cNvPr>
          <p:cNvSpPr/>
          <p:nvPr/>
        </p:nvSpPr>
        <p:spPr>
          <a:xfrm>
            <a:off x="8141618" y="269201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F78631D-3BBB-46B3-8DD0-CE6B491BCDB7}"/>
              </a:ext>
            </a:extLst>
          </p:cNvPr>
          <p:cNvSpPr/>
          <p:nvPr/>
        </p:nvSpPr>
        <p:spPr>
          <a:xfrm>
            <a:off x="6619197" y="321830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5123A88-6365-4FA3-A12A-A582BED6EB5B}"/>
              </a:ext>
            </a:extLst>
          </p:cNvPr>
          <p:cNvSpPr/>
          <p:nvPr/>
        </p:nvSpPr>
        <p:spPr>
          <a:xfrm>
            <a:off x="4778032" y="333347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5862C94-847E-4154-B386-B2E254BCDEF2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5251550" y="3569045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1859D05-288C-4490-8F55-1FB752662921}"/>
                  </a:ext>
                </a:extLst>
              </p:cNvPr>
              <p:cNvSpPr/>
              <p:nvPr/>
            </p:nvSpPr>
            <p:spPr>
              <a:xfrm>
                <a:off x="4778032" y="3359105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1859D05-288C-4490-8F55-1FB752662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32" y="3359105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Oval 117">
            <a:extLst>
              <a:ext uri="{FF2B5EF4-FFF2-40B4-BE49-F238E27FC236}">
                <a16:creationId xmlns:a16="http://schemas.microsoft.com/office/drawing/2014/main" id="{C1092304-8E44-4C50-9A2F-CEA9CC86A593}"/>
              </a:ext>
            </a:extLst>
          </p:cNvPr>
          <p:cNvSpPr/>
          <p:nvPr/>
        </p:nvSpPr>
        <p:spPr>
          <a:xfrm>
            <a:off x="8065418" y="338133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3D96BFA-39A7-4A95-B782-7960FCBB33BF}"/>
              </a:ext>
            </a:extLst>
          </p:cNvPr>
          <p:cNvSpPr/>
          <p:nvPr/>
        </p:nvSpPr>
        <p:spPr>
          <a:xfrm>
            <a:off x="8141618" y="344506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7CFB9E5-766E-4019-9A14-21D63583274C}"/>
              </a:ext>
            </a:extLst>
          </p:cNvPr>
          <p:cNvSpPr/>
          <p:nvPr/>
        </p:nvSpPr>
        <p:spPr>
          <a:xfrm>
            <a:off x="6619197" y="391728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C29E6C9-DBDD-4230-9E54-876857CAB6DC}"/>
              </a:ext>
            </a:extLst>
          </p:cNvPr>
          <p:cNvSpPr/>
          <p:nvPr/>
        </p:nvSpPr>
        <p:spPr>
          <a:xfrm>
            <a:off x="4778032" y="403245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2492030-E1F1-4A9B-8C2F-AED592E44653}"/>
              </a:ext>
            </a:extLst>
          </p:cNvPr>
          <p:cNvCxnSpPr>
            <a:cxnSpLocks/>
            <a:endCxn id="125" idx="2"/>
          </p:cNvCxnSpPr>
          <p:nvPr/>
        </p:nvCxnSpPr>
        <p:spPr>
          <a:xfrm>
            <a:off x="5251550" y="4268024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D06D491-1D40-4A1A-B373-AA7CBE69C9A4}"/>
                  </a:ext>
                </a:extLst>
              </p:cNvPr>
              <p:cNvSpPr/>
              <p:nvPr/>
            </p:nvSpPr>
            <p:spPr>
              <a:xfrm>
                <a:off x="4778032" y="405808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D06D491-1D40-4A1A-B373-AA7CBE69C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32" y="4058084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Oval 124">
            <a:extLst>
              <a:ext uri="{FF2B5EF4-FFF2-40B4-BE49-F238E27FC236}">
                <a16:creationId xmlns:a16="http://schemas.microsoft.com/office/drawing/2014/main" id="{E52CEC7A-59AF-470F-945A-269A4FB2B82A}"/>
              </a:ext>
            </a:extLst>
          </p:cNvPr>
          <p:cNvSpPr/>
          <p:nvPr/>
        </p:nvSpPr>
        <p:spPr>
          <a:xfrm>
            <a:off x="8065418" y="408031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02EDF3F-82B4-4BFD-9F25-17310FBD789C}"/>
              </a:ext>
            </a:extLst>
          </p:cNvPr>
          <p:cNvSpPr/>
          <p:nvPr/>
        </p:nvSpPr>
        <p:spPr>
          <a:xfrm>
            <a:off x="8141618" y="414404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4FCA91-FC0A-4825-A807-F11B0E347B4F}"/>
              </a:ext>
            </a:extLst>
          </p:cNvPr>
          <p:cNvSpPr/>
          <p:nvPr/>
        </p:nvSpPr>
        <p:spPr>
          <a:xfrm>
            <a:off x="6619197" y="462501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D5A9276-A67C-4403-BC74-6931EBD00CB6}"/>
              </a:ext>
            </a:extLst>
          </p:cNvPr>
          <p:cNvSpPr/>
          <p:nvPr/>
        </p:nvSpPr>
        <p:spPr>
          <a:xfrm>
            <a:off x="4778032" y="474017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E9F4956-2B70-4588-8635-4586F4E09E0F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5251550" y="4975749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BBC2B97-BD22-487B-94FF-CC3DBA7F1CE5}"/>
                  </a:ext>
                </a:extLst>
              </p:cNvPr>
              <p:cNvSpPr/>
              <p:nvPr/>
            </p:nvSpPr>
            <p:spPr>
              <a:xfrm>
                <a:off x="4778032" y="476580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BBC2B97-BD22-487B-94FF-CC3DBA7F1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32" y="4765809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Oval 130">
            <a:extLst>
              <a:ext uri="{FF2B5EF4-FFF2-40B4-BE49-F238E27FC236}">
                <a16:creationId xmlns:a16="http://schemas.microsoft.com/office/drawing/2014/main" id="{FB185ED9-016D-4204-A00F-EAB309EED895}"/>
              </a:ext>
            </a:extLst>
          </p:cNvPr>
          <p:cNvSpPr/>
          <p:nvPr/>
        </p:nvSpPr>
        <p:spPr>
          <a:xfrm>
            <a:off x="8065418" y="478803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978598E-93D0-44D8-9270-045810C3485E}"/>
              </a:ext>
            </a:extLst>
          </p:cNvPr>
          <p:cNvSpPr/>
          <p:nvPr/>
        </p:nvSpPr>
        <p:spPr>
          <a:xfrm>
            <a:off x="8141618" y="485176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959D609-4E4E-4705-B5DF-1D5BBC362DD9}"/>
              </a:ext>
            </a:extLst>
          </p:cNvPr>
          <p:cNvSpPr/>
          <p:nvPr/>
        </p:nvSpPr>
        <p:spPr>
          <a:xfrm>
            <a:off x="3702905" y="564854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C37D36-0A54-4486-B319-7B9E30E15AE4}"/>
              </a:ext>
            </a:extLst>
          </p:cNvPr>
          <p:cNvSpPr/>
          <p:nvPr/>
        </p:nvSpPr>
        <p:spPr>
          <a:xfrm>
            <a:off x="2309746" y="564523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5</a:t>
            </a:r>
            <a:endParaRPr lang="en-IN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585BCB5-D795-4BAA-8D6E-074E93EE7605}"/>
              </a:ext>
            </a:extLst>
          </p:cNvPr>
          <p:cNvSpPr/>
          <p:nvPr/>
        </p:nvSpPr>
        <p:spPr>
          <a:xfrm>
            <a:off x="3702905" y="6415798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BFA8F58-ADA6-467F-A110-7BA01C4DBB7B}"/>
              </a:ext>
            </a:extLst>
          </p:cNvPr>
          <p:cNvSpPr/>
          <p:nvPr/>
        </p:nvSpPr>
        <p:spPr>
          <a:xfrm>
            <a:off x="2309746" y="641248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 6</a:t>
            </a:r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F342B7-8A42-4AB7-9D53-4EF0D8B6A7BA}"/>
              </a:ext>
            </a:extLst>
          </p:cNvPr>
          <p:cNvSpPr/>
          <p:nvPr/>
        </p:nvSpPr>
        <p:spPr>
          <a:xfrm>
            <a:off x="6626422" y="547626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EE4FB2-1E3D-4803-9BCB-53844D7D6844}"/>
              </a:ext>
            </a:extLst>
          </p:cNvPr>
          <p:cNvSpPr/>
          <p:nvPr/>
        </p:nvSpPr>
        <p:spPr>
          <a:xfrm>
            <a:off x="4785257" y="559143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A57CE55-71E1-4092-A95E-B4D49A89B144}"/>
              </a:ext>
            </a:extLst>
          </p:cNvPr>
          <p:cNvCxnSpPr>
            <a:cxnSpLocks/>
            <a:endCxn id="141" idx="2"/>
          </p:cNvCxnSpPr>
          <p:nvPr/>
        </p:nvCxnSpPr>
        <p:spPr>
          <a:xfrm>
            <a:off x="5258775" y="5827002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C0D0124-9D8C-485A-8090-99760F79E7D1}"/>
                  </a:ext>
                </a:extLst>
              </p:cNvPr>
              <p:cNvSpPr/>
              <p:nvPr/>
            </p:nvSpPr>
            <p:spPr>
              <a:xfrm>
                <a:off x="4785257" y="5617062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C0D0124-9D8C-485A-8090-99760F79E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57" y="5617062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Oval 140">
            <a:extLst>
              <a:ext uri="{FF2B5EF4-FFF2-40B4-BE49-F238E27FC236}">
                <a16:creationId xmlns:a16="http://schemas.microsoft.com/office/drawing/2014/main" id="{E12A2F09-D930-4565-9719-43C5805093D0}"/>
              </a:ext>
            </a:extLst>
          </p:cNvPr>
          <p:cNvSpPr/>
          <p:nvPr/>
        </p:nvSpPr>
        <p:spPr>
          <a:xfrm>
            <a:off x="8072643" y="563928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E6B0049-848E-4889-A126-D7984A73A4BA}"/>
              </a:ext>
            </a:extLst>
          </p:cNvPr>
          <p:cNvSpPr/>
          <p:nvPr/>
        </p:nvSpPr>
        <p:spPr>
          <a:xfrm>
            <a:off x="8148843" y="570301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46914A6-903C-43B4-8ACA-113011D60BEE}"/>
              </a:ext>
            </a:extLst>
          </p:cNvPr>
          <p:cNvSpPr/>
          <p:nvPr/>
        </p:nvSpPr>
        <p:spPr>
          <a:xfrm>
            <a:off x="6626422" y="618398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9A87C43-2A35-4B0F-BD1C-6037D14652AD}"/>
              </a:ext>
            </a:extLst>
          </p:cNvPr>
          <p:cNvSpPr/>
          <p:nvPr/>
        </p:nvSpPr>
        <p:spPr>
          <a:xfrm>
            <a:off x="4785257" y="629915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76035E4-C330-4378-9620-80B8F7DDC563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5258775" y="6534727"/>
            <a:ext cx="2813868" cy="411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801810FE-9AF6-44ED-A067-0BCE1B2C8DED}"/>
                  </a:ext>
                </a:extLst>
              </p:cNvPr>
              <p:cNvSpPr/>
              <p:nvPr/>
            </p:nvSpPr>
            <p:spPr>
              <a:xfrm>
                <a:off x="4785257" y="6324787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801810FE-9AF6-44ED-A067-0BCE1B2C8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57" y="6324787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D7A9B25A-6CD7-42FD-BB0B-FD07ADC294A8}"/>
              </a:ext>
            </a:extLst>
          </p:cNvPr>
          <p:cNvSpPr/>
          <p:nvPr/>
        </p:nvSpPr>
        <p:spPr>
          <a:xfrm>
            <a:off x="8072643" y="634701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61E14D0-358C-4CC5-8C7B-F128B88C49FB}"/>
              </a:ext>
            </a:extLst>
          </p:cNvPr>
          <p:cNvSpPr/>
          <p:nvPr/>
        </p:nvSpPr>
        <p:spPr>
          <a:xfrm>
            <a:off x="8148843" y="641074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470196D-8CE6-4346-BA29-2D4A6310E946}"/>
              </a:ext>
            </a:extLst>
          </p:cNvPr>
          <p:cNvCxnSpPr>
            <a:stCxn id="45" idx="3"/>
            <a:endCxn id="100" idx="2"/>
          </p:cNvCxnSpPr>
          <p:nvPr/>
        </p:nvCxnSpPr>
        <p:spPr>
          <a:xfrm>
            <a:off x="5230883" y="1263350"/>
            <a:ext cx="2834535" cy="913261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354CA72-6833-4998-8C76-E74D94605B80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5307083" y="1362421"/>
            <a:ext cx="2758335" cy="1494750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9384E7B-4FD4-4A89-911A-E2627C41BC56}"/>
              </a:ext>
            </a:extLst>
          </p:cNvPr>
          <p:cNvCxnSpPr>
            <a:cxnSpLocks/>
          </p:cNvCxnSpPr>
          <p:nvPr/>
        </p:nvCxnSpPr>
        <p:spPr>
          <a:xfrm>
            <a:off x="5297558" y="1395967"/>
            <a:ext cx="947144" cy="2104436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CCF4697-482F-4932-A2DB-80F48359C032}"/>
              </a:ext>
            </a:extLst>
          </p:cNvPr>
          <p:cNvCxnSpPr>
            <a:cxnSpLocks/>
            <a:endCxn id="125" idx="2"/>
          </p:cNvCxnSpPr>
          <p:nvPr/>
        </p:nvCxnSpPr>
        <p:spPr>
          <a:xfrm>
            <a:off x="5336378" y="1395967"/>
            <a:ext cx="2729040" cy="2913232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AFDF3CA-62A8-49EE-81A8-CADA202815A5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5327222" y="1405624"/>
            <a:ext cx="2738196" cy="3611300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45C04FB-C022-48EF-9417-81923CA3B651}"/>
              </a:ext>
            </a:extLst>
          </p:cNvPr>
          <p:cNvCxnSpPr>
            <a:cxnSpLocks/>
            <a:endCxn id="141" idx="2"/>
          </p:cNvCxnSpPr>
          <p:nvPr/>
        </p:nvCxnSpPr>
        <p:spPr>
          <a:xfrm>
            <a:off x="5364913" y="1362421"/>
            <a:ext cx="2707730" cy="4505756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84349A0-6653-4E36-949D-0E6264A3CA2B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5372138" y="1307217"/>
            <a:ext cx="2700505" cy="5268685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1C46F2F-14B7-4CAC-BD76-504CE85876C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5286044" y="1329799"/>
            <a:ext cx="2779374" cy="82454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34861197-0BA9-4771-B842-3483C8EB5E46}"/>
              </a:ext>
            </a:extLst>
          </p:cNvPr>
          <p:cNvCxnSpPr>
            <a:cxnSpLocks/>
            <a:stCxn id="99" idx="3"/>
            <a:endCxn id="112" idx="2"/>
          </p:cNvCxnSpPr>
          <p:nvPr/>
        </p:nvCxnSpPr>
        <p:spPr>
          <a:xfrm>
            <a:off x="5230883" y="2110162"/>
            <a:ext cx="2834535" cy="74700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C0A687A-008A-4DA1-81C6-83A9F030E9C6}"/>
              </a:ext>
            </a:extLst>
          </p:cNvPr>
          <p:cNvCxnSpPr>
            <a:cxnSpLocks/>
          </p:cNvCxnSpPr>
          <p:nvPr/>
        </p:nvCxnSpPr>
        <p:spPr>
          <a:xfrm>
            <a:off x="5222091" y="2128755"/>
            <a:ext cx="2834535" cy="148146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72F93AB-5946-4336-AA43-BCDB3F1D30BC}"/>
              </a:ext>
            </a:extLst>
          </p:cNvPr>
          <p:cNvCxnSpPr>
            <a:cxnSpLocks/>
            <a:stCxn id="99" idx="3"/>
            <a:endCxn id="125" idx="2"/>
          </p:cNvCxnSpPr>
          <p:nvPr/>
        </p:nvCxnSpPr>
        <p:spPr>
          <a:xfrm>
            <a:off x="5230883" y="2110162"/>
            <a:ext cx="2834535" cy="21990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D2263C6-A923-42B8-B441-44A428735ECC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5297201" y="2205019"/>
            <a:ext cx="2768217" cy="281190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869B88F-09A3-4A33-B557-6E8C31081E13}"/>
              </a:ext>
            </a:extLst>
          </p:cNvPr>
          <p:cNvCxnSpPr>
            <a:cxnSpLocks/>
            <a:endCxn id="141" idx="2"/>
          </p:cNvCxnSpPr>
          <p:nvPr/>
        </p:nvCxnSpPr>
        <p:spPr>
          <a:xfrm>
            <a:off x="5292147" y="2249885"/>
            <a:ext cx="2780496" cy="361829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0BEC764E-E524-46D9-9E0F-1DA4FF19F53F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5288045" y="2297741"/>
            <a:ext cx="2784598" cy="427816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9A36844E-F680-41D2-A274-564E90806D86}"/>
              </a:ext>
            </a:extLst>
          </p:cNvPr>
          <p:cNvCxnSpPr>
            <a:cxnSpLocks/>
            <a:stCxn id="43" idx="6"/>
            <a:endCxn id="118" idx="2"/>
          </p:cNvCxnSpPr>
          <p:nvPr/>
        </p:nvCxnSpPr>
        <p:spPr>
          <a:xfrm>
            <a:off x="5230883" y="1281943"/>
            <a:ext cx="2834535" cy="2328277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3AA64C8-D4A5-498E-839F-47CB7B3F9BFD}"/>
              </a:ext>
            </a:extLst>
          </p:cNvPr>
          <p:cNvCxnSpPr>
            <a:cxnSpLocks/>
            <a:endCxn id="112" idx="0"/>
          </p:cNvCxnSpPr>
          <p:nvPr/>
        </p:nvCxnSpPr>
        <p:spPr>
          <a:xfrm flipH="1">
            <a:off x="8291844" y="2399671"/>
            <a:ext cx="11440" cy="22861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B4EDF8-88DA-4AA5-8DD3-5DE7C9F50F53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>
            <a:off x="8291844" y="3077243"/>
            <a:ext cx="8616" cy="3040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467F295-7EC3-4F4E-83B2-1EB74963DE96}"/>
              </a:ext>
            </a:extLst>
          </p:cNvPr>
          <p:cNvCxnSpPr>
            <a:cxnSpLocks/>
          </p:cNvCxnSpPr>
          <p:nvPr/>
        </p:nvCxnSpPr>
        <p:spPr>
          <a:xfrm flipH="1">
            <a:off x="8293256" y="3808676"/>
            <a:ext cx="8616" cy="3040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CF30287-A043-4B7B-B0EB-A7B2A27D622A}"/>
              </a:ext>
            </a:extLst>
          </p:cNvPr>
          <p:cNvCxnSpPr>
            <a:cxnSpLocks/>
          </p:cNvCxnSpPr>
          <p:nvPr/>
        </p:nvCxnSpPr>
        <p:spPr>
          <a:xfrm flipH="1">
            <a:off x="8297564" y="4514215"/>
            <a:ext cx="8616" cy="3040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34D4EFB-83F1-4DDD-961F-91379F76D89F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8286282" y="5264478"/>
            <a:ext cx="12787" cy="37481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E8930E7-472E-450E-ACEC-75B454AB2741}"/>
              </a:ext>
            </a:extLst>
          </p:cNvPr>
          <p:cNvCxnSpPr>
            <a:cxnSpLocks/>
          </p:cNvCxnSpPr>
          <p:nvPr/>
        </p:nvCxnSpPr>
        <p:spPr>
          <a:xfrm flipH="1">
            <a:off x="8281974" y="6058610"/>
            <a:ext cx="8616" cy="3040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650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41F141-F6C3-4A6F-875B-30936F4AD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13" y="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84CE5-C6F1-4B11-9DD3-FF988840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9" y="1954339"/>
            <a:ext cx="5590902" cy="38230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0590F-E374-4BEF-B1E3-FCB5E23FD24D}"/>
              </a:ext>
            </a:extLst>
          </p:cNvPr>
          <p:cNvCxnSpPr/>
          <p:nvPr/>
        </p:nvCxnSpPr>
        <p:spPr>
          <a:xfrm flipH="1">
            <a:off x="3429000" y="2186500"/>
            <a:ext cx="771525" cy="2971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AA3B04-F6D1-4C36-8987-C752D76B30AB}"/>
              </a:ext>
            </a:extLst>
          </p:cNvPr>
          <p:cNvCxnSpPr>
            <a:cxnSpLocks/>
          </p:cNvCxnSpPr>
          <p:nvPr/>
        </p:nvCxnSpPr>
        <p:spPr>
          <a:xfrm flipH="1">
            <a:off x="3267075" y="2186500"/>
            <a:ext cx="1209675" cy="2971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37944-26C7-4225-AF38-38465B2A6F30}"/>
              </a:ext>
            </a:extLst>
          </p:cNvPr>
          <p:cNvCxnSpPr>
            <a:cxnSpLocks/>
          </p:cNvCxnSpPr>
          <p:nvPr/>
        </p:nvCxnSpPr>
        <p:spPr>
          <a:xfrm flipH="1">
            <a:off x="2790825" y="2262700"/>
            <a:ext cx="2228850" cy="2800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2A570-AA9D-4A44-9C5A-433E18088233}"/>
              </a:ext>
            </a:extLst>
          </p:cNvPr>
          <p:cNvCxnSpPr>
            <a:cxnSpLocks/>
          </p:cNvCxnSpPr>
          <p:nvPr/>
        </p:nvCxnSpPr>
        <p:spPr>
          <a:xfrm flipH="1">
            <a:off x="2200275" y="2262700"/>
            <a:ext cx="3419475" cy="2800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BA119FC-1015-4F18-97EF-118D4FC1F8EA}"/>
              </a:ext>
            </a:extLst>
          </p:cNvPr>
          <p:cNvSpPr/>
          <p:nvPr/>
        </p:nvSpPr>
        <p:spPr>
          <a:xfrm>
            <a:off x="5600700" y="1350444"/>
            <a:ext cx="5962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1: Initial Classifier with random weights and biases</a:t>
            </a:r>
            <a:endParaRPr lang="en-IN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1FBA9D4-3FF9-45FD-B7DF-E55CA344F48A}"/>
              </a:ext>
            </a:extLst>
          </p:cNvPr>
          <p:cNvCxnSpPr>
            <a:stCxn id="24" idx="1"/>
          </p:cNvCxnSpPr>
          <p:nvPr/>
        </p:nvCxnSpPr>
        <p:spPr>
          <a:xfrm rot="10800000" flipV="1">
            <a:off x="4124326" y="1535109"/>
            <a:ext cx="1476375" cy="927615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06B0E2F-02BA-446B-9EAE-F4E6F8B742F8}"/>
                  </a:ext>
                </a:extLst>
              </p14:cNvPr>
              <p14:cNvContentPartPr/>
              <p14:nvPr/>
            </p14:nvContentPartPr>
            <p14:xfrm>
              <a:off x="3885300" y="2081680"/>
              <a:ext cx="759240" cy="1377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06B0E2F-02BA-446B-9EAE-F4E6F8B742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7300" y="2063680"/>
                <a:ext cx="794880" cy="14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E0EE176-74D9-4527-9D74-F753E9FEA4C0}"/>
                  </a:ext>
                </a:extLst>
              </p14:cNvPr>
              <p14:cNvContentPartPr/>
              <p14:nvPr/>
            </p14:nvContentPartPr>
            <p14:xfrm>
              <a:off x="2866830" y="4024960"/>
              <a:ext cx="792720" cy="1154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E0EE176-74D9-4527-9D74-F753E9FEA4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8830" y="4006960"/>
                <a:ext cx="828360" cy="11898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1125A81-3C98-4F1C-A096-107DCDBF5D02}"/>
              </a:ext>
            </a:extLst>
          </p:cNvPr>
          <p:cNvSpPr/>
          <p:nvPr/>
        </p:nvSpPr>
        <p:spPr>
          <a:xfrm>
            <a:off x="7648574" y="1990917"/>
            <a:ext cx="401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2: Updated weights and biases</a:t>
            </a:r>
            <a:endParaRPr lang="en-IN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DAC1F59-A7E5-4AE7-888C-B3149D2E1D08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4362458" y="2175583"/>
            <a:ext cx="3286116" cy="39196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0FAED57-B8A2-46A2-A11D-4903A7577BDA}"/>
              </a:ext>
            </a:extLst>
          </p:cNvPr>
          <p:cNvSpPr/>
          <p:nvPr/>
        </p:nvSpPr>
        <p:spPr>
          <a:xfrm>
            <a:off x="7623828" y="2476778"/>
            <a:ext cx="393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3: Updated weights and biases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828F5E-BB2B-4AF5-B12C-941F180332C9}"/>
              </a:ext>
            </a:extLst>
          </p:cNvPr>
          <p:cNvSpPr/>
          <p:nvPr/>
        </p:nvSpPr>
        <p:spPr>
          <a:xfrm>
            <a:off x="7635751" y="3019538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4: Optimal weights and biases</a:t>
            </a:r>
            <a:endParaRPr lang="en-IN" dirty="0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991F2E8-DFFB-4800-A719-EA206F5C7DA8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4953000" y="2389264"/>
            <a:ext cx="2670828" cy="27218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6702D99-4A2D-4ED3-B320-38A129643B4D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5321411" y="2610022"/>
            <a:ext cx="2314340" cy="59418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peech Bubble: Oval 49">
            <a:extLst>
              <a:ext uri="{FF2B5EF4-FFF2-40B4-BE49-F238E27FC236}">
                <a16:creationId xmlns:a16="http://schemas.microsoft.com/office/drawing/2014/main" id="{C03AB99B-FE3E-4D96-9DBA-F1B7178AD876}"/>
              </a:ext>
            </a:extLst>
          </p:cNvPr>
          <p:cNvSpPr/>
          <p:nvPr/>
        </p:nvSpPr>
        <p:spPr>
          <a:xfrm>
            <a:off x="2322577" y="1231214"/>
            <a:ext cx="1346834" cy="759703"/>
          </a:xfrm>
          <a:prstGeom prst="wedgeEllipseCallout">
            <a:avLst>
              <a:gd name="adj1" fmla="val 81291"/>
              <a:gd name="adj2" fmla="val 117705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7B9D3CE-4861-4E11-8A89-516C9C921A22}"/>
              </a:ext>
            </a:extLst>
          </p:cNvPr>
          <p:cNvSpPr/>
          <p:nvPr/>
        </p:nvSpPr>
        <p:spPr>
          <a:xfrm>
            <a:off x="2331043" y="1359872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closer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me</a:t>
            </a:r>
            <a:endParaRPr lang="en-IN" dirty="0"/>
          </a:p>
        </p:txBody>
      </p:sp>
      <p:sp>
        <p:nvSpPr>
          <p:cNvPr id="52" name="Speech Bubble: Oval 51">
            <a:extLst>
              <a:ext uri="{FF2B5EF4-FFF2-40B4-BE49-F238E27FC236}">
                <a16:creationId xmlns:a16="http://schemas.microsoft.com/office/drawing/2014/main" id="{AD3F0E0C-CD9B-4ED5-9AFE-338F2BC6413A}"/>
              </a:ext>
            </a:extLst>
          </p:cNvPr>
          <p:cNvSpPr/>
          <p:nvPr/>
        </p:nvSpPr>
        <p:spPr>
          <a:xfrm>
            <a:off x="1443990" y="5754760"/>
            <a:ext cx="1422839" cy="940678"/>
          </a:xfrm>
          <a:prstGeom prst="wedgeEllipseCallout">
            <a:avLst>
              <a:gd name="adj1" fmla="val 52161"/>
              <a:gd name="adj2" fmla="val -12432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636A2D-AE34-40FB-8E9A-EFDFA4028E31}"/>
              </a:ext>
            </a:extLst>
          </p:cNvPr>
          <p:cNvSpPr/>
          <p:nvPr/>
        </p:nvSpPr>
        <p:spPr>
          <a:xfrm>
            <a:off x="1482789" y="5942820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closer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me</a:t>
            </a:r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810BB-09D9-417A-8862-FA67F5D8D1D3}"/>
              </a:ext>
            </a:extLst>
          </p:cNvPr>
          <p:cNvSpPr/>
          <p:nvPr/>
        </p:nvSpPr>
        <p:spPr>
          <a:xfrm>
            <a:off x="2124075" y="244951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A02C20-FCE7-49B0-B49A-3F83E90436AE}"/>
              </a:ext>
            </a:extLst>
          </p:cNvPr>
          <p:cNvSpPr/>
          <p:nvPr/>
        </p:nvSpPr>
        <p:spPr>
          <a:xfrm>
            <a:off x="5242543" y="4789020"/>
            <a:ext cx="118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4" grpId="0"/>
      <p:bldP spid="35" grpId="0"/>
      <p:bldP spid="50" grpId="0" animBg="1"/>
      <p:bldP spid="50" grpId="1" animBg="1"/>
      <p:bldP spid="51" grpId="0"/>
      <p:bldP spid="51" grpId="1"/>
      <p:bldP spid="52" grpId="0" animBg="1"/>
      <p:bldP spid="52" grpId="1" animBg="1"/>
      <p:bldP spid="53" grpId="0"/>
      <p:bldP spid="5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3E1437-ED5F-49C0-AB96-DC8417F63EE9}"/>
              </a:ext>
            </a:extLst>
          </p:cNvPr>
          <p:cNvSpPr/>
          <p:nvPr/>
        </p:nvSpPr>
        <p:spPr>
          <a:xfrm>
            <a:off x="1664704" y="5392275"/>
            <a:ext cx="4218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0.009216</a:t>
            </a:r>
            <a:endParaRPr lang="en-IN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F5C282D-E9D5-4E39-8EB2-571C7239147C}"/>
              </a:ext>
            </a:extLst>
          </p:cNvPr>
          <p:cNvSpPr/>
          <p:nvPr/>
        </p:nvSpPr>
        <p:spPr>
          <a:xfrm>
            <a:off x="6667732" y="5392275"/>
            <a:ext cx="4218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0.086436</a:t>
            </a:r>
            <a:endParaRPr lang="en-IN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65AA417-14D2-4FF9-9AD4-3B85EF671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39" y="2293584"/>
            <a:ext cx="9792049" cy="286434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A534E8F-23D3-460B-A68B-1D9E69302FD6}"/>
              </a:ext>
            </a:extLst>
          </p:cNvPr>
          <p:cNvSpPr/>
          <p:nvPr/>
        </p:nvSpPr>
        <p:spPr>
          <a:xfrm>
            <a:off x="1664704" y="5913631"/>
            <a:ext cx="847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you observe? What we have millions of data points? How to solve this problem?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  <p:bldP spid="70" grpId="0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3E1437-ED5F-49C0-AB96-DC8417F63EE9}"/>
              </a:ext>
            </a:extLst>
          </p:cNvPr>
          <p:cNvSpPr/>
          <p:nvPr/>
        </p:nvSpPr>
        <p:spPr>
          <a:xfrm>
            <a:off x="962346" y="2906542"/>
            <a:ext cx="4218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0.009216</a:t>
            </a:r>
            <a:endParaRPr lang="en-IN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F5C282D-E9D5-4E39-8EB2-571C7239147C}"/>
              </a:ext>
            </a:extLst>
          </p:cNvPr>
          <p:cNvSpPr/>
          <p:nvPr/>
        </p:nvSpPr>
        <p:spPr>
          <a:xfrm>
            <a:off x="7268455" y="2906542"/>
            <a:ext cx="4218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0.086436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9FAD9-6867-4C78-A641-BD27CC6050E0}"/>
              </a:ext>
            </a:extLst>
          </p:cNvPr>
          <p:cNvSpPr/>
          <p:nvPr/>
        </p:nvSpPr>
        <p:spPr>
          <a:xfrm>
            <a:off x="997858" y="3275864"/>
            <a:ext cx="5311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77F28-5351-4FE7-9C3F-834BAD9CB6AE}"/>
              </a:ext>
            </a:extLst>
          </p:cNvPr>
          <p:cNvSpPr/>
          <p:nvPr/>
        </p:nvSpPr>
        <p:spPr>
          <a:xfrm>
            <a:off x="6353454" y="3275864"/>
            <a:ext cx="517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540563-A3AD-450C-A397-2D5A56023603}"/>
              </a:ext>
            </a:extLst>
          </p:cNvPr>
          <p:cNvSpPr/>
          <p:nvPr/>
        </p:nvSpPr>
        <p:spPr>
          <a:xfrm>
            <a:off x="1115293" y="369000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-0.51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72B60-3B70-45FC-90DC-FB149549C510}"/>
              </a:ext>
            </a:extLst>
          </p:cNvPr>
          <p:cNvSpPr/>
          <p:nvPr/>
        </p:nvSpPr>
        <p:spPr>
          <a:xfrm>
            <a:off x="1924640" y="369000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-0.51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79D04A-0CF6-47BF-B5DB-0A5834F41101}"/>
              </a:ext>
            </a:extLst>
          </p:cNvPr>
          <p:cNvSpPr/>
          <p:nvPr/>
        </p:nvSpPr>
        <p:spPr>
          <a:xfrm>
            <a:off x="2758547" y="369000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-0.92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CA0DD-AC4B-424B-92A9-BB55BE8579D2}"/>
              </a:ext>
            </a:extLst>
          </p:cNvPr>
          <p:cNvSpPr/>
          <p:nvPr/>
        </p:nvSpPr>
        <p:spPr>
          <a:xfrm>
            <a:off x="3635278" y="369000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-0.92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05122C-976A-405B-BAB4-15C709686E6A}"/>
              </a:ext>
            </a:extLst>
          </p:cNvPr>
          <p:cNvSpPr/>
          <p:nvPr/>
        </p:nvSpPr>
        <p:spPr>
          <a:xfrm>
            <a:off x="4512010" y="3670671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-0.92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639987-5020-4988-A040-84E4166D1073}"/>
              </a:ext>
            </a:extLst>
          </p:cNvPr>
          <p:cNvSpPr/>
          <p:nvPr/>
        </p:nvSpPr>
        <p:spPr>
          <a:xfrm>
            <a:off x="5359411" y="368123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-0.92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776DAC-AB92-4047-A598-27FD0A12EDBB}"/>
              </a:ext>
            </a:extLst>
          </p:cNvPr>
          <p:cNvSpPr/>
          <p:nvPr/>
        </p:nvSpPr>
        <p:spPr>
          <a:xfrm>
            <a:off x="6452268" y="367372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-0.51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B9697-DAF9-440F-B125-2466D24EC7C1}"/>
              </a:ext>
            </a:extLst>
          </p:cNvPr>
          <p:cNvSpPr/>
          <p:nvPr/>
        </p:nvSpPr>
        <p:spPr>
          <a:xfrm>
            <a:off x="7261615" y="367372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-0.51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C1944E-02A6-4EAE-947D-F3DA46D3B6E6}"/>
              </a:ext>
            </a:extLst>
          </p:cNvPr>
          <p:cNvSpPr/>
          <p:nvPr/>
        </p:nvSpPr>
        <p:spPr>
          <a:xfrm>
            <a:off x="8095522" y="367372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-0.36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7852A-B7F7-481B-AB43-23A37DDDC9DE}"/>
              </a:ext>
            </a:extLst>
          </p:cNvPr>
          <p:cNvSpPr/>
          <p:nvPr/>
        </p:nvSpPr>
        <p:spPr>
          <a:xfrm>
            <a:off x="8972253" y="367372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-0.36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0BEF00-FB33-4E09-B98A-FA95024A6F7E}"/>
              </a:ext>
            </a:extLst>
          </p:cNvPr>
          <p:cNvSpPr/>
          <p:nvPr/>
        </p:nvSpPr>
        <p:spPr>
          <a:xfrm>
            <a:off x="9848985" y="3654393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-0.36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51FAD5-82AE-48F4-8A01-49AC0F4339D3}"/>
              </a:ext>
            </a:extLst>
          </p:cNvPr>
          <p:cNvSpPr/>
          <p:nvPr/>
        </p:nvSpPr>
        <p:spPr>
          <a:xfrm>
            <a:off x="10696386" y="3664957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-0.36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C2BB21-39DE-49BA-AC52-D962A1E9CCF8}"/>
              </a:ext>
            </a:extLst>
          </p:cNvPr>
          <p:cNvSpPr/>
          <p:nvPr/>
        </p:nvSpPr>
        <p:spPr>
          <a:xfrm>
            <a:off x="999335" y="4529095"/>
            <a:ext cx="5311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14D893-D97C-4A8D-A294-3B2668588176}"/>
              </a:ext>
            </a:extLst>
          </p:cNvPr>
          <p:cNvSpPr/>
          <p:nvPr/>
        </p:nvSpPr>
        <p:spPr>
          <a:xfrm>
            <a:off x="6354931" y="4529095"/>
            <a:ext cx="517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1866E7-4AFC-48C7-8D87-CD96BD4E298D}"/>
              </a:ext>
            </a:extLst>
          </p:cNvPr>
          <p:cNvSpPr/>
          <p:nvPr/>
        </p:nvSpPr>
        <p:spPr>
          <a:xfrm>
            <a:off x="1187533" y="494323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D24A9D-EAC6-42F5-8969-E5FA90390487}"/>
              </a:ext>
            </a:extLst>
          </p:cNvPr>
          <p:cNvSpPr/>
          <p:nvPr/>
        </p:nvSpPr>
        <p:spPr>
          <a:xfrm>
            <a:off x="1961629" y="494323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C5DCC0-FC72-400A-A58B-F685BC35A9DC}"/>
              </a:ext>
            </a:extLst>
          </p:cNvPr>
          <p:cNvSpPr/>
          <p:nvPr/>
        </p:nvSpPr>
        <p:spPr>
          <a:xfrm>
            <a:off x="2760024" y="494323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146C53-7C06-4BE9-8F84-9665B071351D}"/>
              </a:ext>
            </a:extLst>
          </p:cNvPr>
          <p:cNvSpPr/>
          <p:nvPr/>
        </p:nvSpPr>
        <p:spPr>
          <a:xfrm>
            <a:off x="3636755" y="494323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732084-7EFA-4389-9460-134E1AA23B93}"/>
              </a:ext>
            </a:extLst>
          </p:cNvPr>
          <p:cNvSpPr/>
          <p:nvPr/>
        </p:nvSpPr>
        <p:spPr>
          <a:xfrm>
            <a:off x="4423000" y="4916646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FB2FF5-377F-4307-BDEB-D1E42A9E4E5B}"/>
              </a:ext>
            </a:extLst>
          </p:cNvPr>
          <p:cNvSpPr/>
          <p:nvPr/>
        </p:nvSpPr>
        <p:spPr>
          <a:xfrm>
            <a:off x="5209246" y="4934466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83F6A-7DDC-490B-B9C1-E24A1AD47540}"/>
              </a:ext>
            </a:extLst>
          </p:cNvPr>
          <p:cNvSpPr/>
          <p:nvPr/>
        </p:nvSpPr>
        <p:spPr>
          <a:xfrm>
            <a:off x="6453745" y="49269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0.51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DBFAB5-8944-41D3-B3B0-8E3EAEAAE217}"/>
              </a:ext>
            </a:extLst>
          </p:cNvPr>
          <p:cNvSpPr/>
          <p:nvPr/>
        </p:nvSpPr>
        <p:spPr>
          <a:xfrm>
            <a:off x="7263092" y="49269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0.51</a:t>
            </a:r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0E42B3-1F1B-473C-B571-6738899B8645}"/>
              </a:ext>
            </a:extLst>
          </p:cNvPr>
          <p:cNvSpPr/>
          <p:nvPr/>
        </p:nvSpPr>
        <p:spPr>
          <a:xfrm>
            <a:off x="8096999" y="49269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0.36</a:t>
            </a:r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B6AAF8-0007-4257-A80E-7DD8A7B0772B}"/>
              </a:ext>
            </a:extLst>
          </p:cNvPr>
          <p:cNvSpPr/>
          <p:nvPr/>
        </p:nvSpPr>
        <p:spPr>
          <a:xfrm>
            <a:off x="8973730" y="49269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0.36</a:t>
            </a:r>
            <a:endParaRPr lang="en-I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EDB4E5-9426-4227-841D-B066A7AB4A11}"/>
              </a:ext>
            </a:extLst>
          </p:cNvPr>
          <p:cNvSpPr/>
          <p:nvPr/>
        </p:nvSpPr>
        <p:spPr>
          <a:xfrm>
            <a:off x="9850462" y="4907624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8C67E4-B7D4-4628-B7CD-7AF9549DBD4E}"/>
              </a:ext>
            </a:extLst>
          </p:cNvPr>
          <p:cNvSpPr/>
          <p:nvPr/>
        </p:nvSpPr>
        <p:spPr>
          <a:xfrm>
            <a:off x="10600205" y="4918188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27BD3B-A681-419A-858C-75F50CE2C821}"/>
              </a:ext>
            </a:extLst>
          </p:cNvPr>
          <p:cNvSpPr/>
          <p:nvPr/>
        </p:nvSpPr>
        <p:spPr>
          <a:xfrm>
            <a:off x="1182900" y="5553571"/>
            <a:ext cx="448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4.7</a:t>
            </a:r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818485-2155-4431-A3BB-00D6D17F6BB7}"/>
              </a:ext>
            </a:extLst>
          </p:cNvPr>
          <p:cNvSpPr/>
          <p:nvPr/>
        </p:nvSpPr>
        <p:spPr>
          <a:xfrm>
            <a:off x="6626527" y="5548025"/>
            <a:ext cx="448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2.46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9DA269-2D9F-446A-B46B-008F446BA4E5}"/>
              </a:ext>
            </a:extLst>
          </p:cNvPr>
          <p:cNvSpPr/>
          <p:nvPr/>
        </p:nvSpPr>
        <p:spPr>
          <a:xfrm>
            <a:off x="3760630" y="2234373"/>
            <a:ext cx="4982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increasing MLE to reducing Cross Entropy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3698</Words>
  <Application>Microsoft Office PowerPoint</Application>
  <PresentationFormat>Widescreen</PresentationFormat>
  <Paragraphs>1220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Hurme Geometric Sans 3</vt:lpstr>
      <vt:lpstr>Times New Roman</vt:lpstr>
      <vt:lpstr>Office Theme</vt:lpstr>
      <vt:lpstr>Neural Networks and Deep Learning</vt:lpstr>
      <vt:lpstr>Classification Problem: A Primer</vt:lpstr>
      <vt:lpstr>Perceptron: Building Block of Neural Networks</vt:lpstr>
      <vt:lpstr>Perceptron: Building Block of Neural Networks</vt:lpstr>
      <vt:lpstr>Perceptron: Building Block of Neural Networks</vt:lpstr>
      <vt:lpstr>Perceptron: Building Block of Neural Networks</vt:lpstr>
      <vt:lpstr>How do we calculate optimal weights and biases?</vt:lpstr>
      <vt:lpstr>How do we calculate optimal weights and biases?</vt:lpstr>
      <vt:lpstr>How do we calculate optimal weights and biases?</vt:lpstr>
      <vt:lpstr>How do we calculate optimal weights and biases?</vt:lpstr>
      <vt:lpstr>How do we calculate optimal weights and biases?</vt:lpstr>
      <vt:lpstr>PowerPoint Presentation</vt:lpstr>
      <vt:lpstr>How do we calculate optimal weights and biases?</vt:lpstr>
      <vt:lpstr>How do we calculate optimal weights and biases?</vt:lpstr>
      <vt:lpstr>How do we calculate optimal weights and biases?</vt:lpstr>
      <vt:lpstr>How do we calculate optimal weights and biases?</vt:lpstr>
      <vt:lpstr>Neural Network Classifier after 50 iterations</vt:lpstr>
      <vt:lpstr>What about Non-Linear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Bhaskarjit Sarmah</dc:creator>
  <cp:lastModifiedBy>Bhaskarjit Sarmah</cp:lastModifiedBy>
  <cp:revision>281</cp:revision>
  <dcterms:created xsi:type="dcterms:W3CDTF">2017-11-21T16:04:43Z</dcterms:created>
  <dcterms:modified xsi:type="dcterms:W3CDTF">2020-05-01T06:00:56Z</dcterms:modified>
</cp:coreProperties>
</file>